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67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6FB8-6EF9-4B31-AC6C-29D2476253B3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E06F-9425-40B8-B555-669166E7D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6FB8-6EF9-4B31-AC6C-29D2476253B3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E06F-9425-40B8-B555-669166E7D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6FB8-6EF9-4B31-AC6C-29D2476253B3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E06F-9425-40B8-B555-669166E7D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6FB8-6EF9-4B31-AC6C-29D2476253B3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E06F-9425-40B8-B555-669166E7D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6FB8-6EF9-4B31-AC6C-29D2476253B3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E06F-9425-40B8-B555-669166E7D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6FB8-6EF9-4B31-AC6C-29D2476253B3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E06F-9425-40B8-B555-669166E7D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6FB8-6EF9-4B31-AC6C-29D2476253B3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E06F-9425-40B8-B555-669166E7D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6FB8-6EF9-4B31-AC6C-29D2476253B3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E06F-9425-40B8-B555-669166E7D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6FB8-6EF9-4B31-AC6C-29D2476253B3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E06F-9425-40B8-B555-669166E7D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6FB8-6EF9-4B31-AC6C-29D2476253B3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E06F-9425-40B8-B555-669166E7D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6FB8-6EF9-4B31-AC6C-29D2476253B3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E06F-9425-40B8-B555-669166E7D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56FB8-6EF9-4B31-AC6C-29D2476253B3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0E06F-9425-40B8-B555-669166E7DB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Midterm 2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tomorrow!</a:t>
            </a:r>
          </a:p>
          <a:p>
            <a:endParaRPr lang="en-US" dirty="0"/>
          </a:p>
          <a:p>
            <a:r>
              <a:rPr lang="en-US" dirty="0" smtClean="0"/>
              <a:t>Midterm review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9</Words>
  <Application>Microsoft Office PowerPoint</Application>
  <PresentationFormat>On-screen Show (4:3)</PresentationFormat>
  <Paragraphs>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Midterm 2 Review</vt:lpstr>
      <vt:lpstr>Announcements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qiyam</dc:creator>
  <cp:lastModifiedBy>qiyam</cp:lastModifiedBy>
  <cp:revision>6</cp:revision>
  <dcterms:created xsi:type="dcterms:W3CDTF">2014-07-23T14:09:39Z</dcterms:created>
  <dcterms:modified xsi:type="dcterms:W3CDTF">2014-07-23T17:30:39Z</dcterms:modified>
</cp:coreProperties>
</file>