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04F6-50D4-4DC8-9BF7-D781A23821C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306E-FF9C-422E-820A-A979EE308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04F6-50D4-4DC8-9BF7-D781A23821C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306E-FF9C-422E-820A-A979EE308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04F6-50D4-4DC8-9BF7-D781A23821C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306E-FF9C-422E-820A-A979EE308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04F6-50D4-4DC8-9BF7-D781A23821C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306E-FF9C-422E-820A-A979EE308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04F6-50D4-4DC8-9BF7-D781A23821C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306E-FF9C-422E-820A-A979EE308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04F6-50D4-4DC8-9BF7-D781A23821C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306E-FF9C-422E-820A-A979EE308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04F6-50D4-4DC8-9BF7-D781A23821C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306E-FF9C-422E-820A-A979EE308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04F6-50D4-4DC8-9BF7-D781A23821C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306E-FF9C-422E-820A-A979EE308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04F6-50D4-4DC8-9BF7-D781A23821C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306E-FF9C-422E-820A-A979EE308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04F6-50D4-4DC8-9BF7-D781A23821C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306E-FF9C-422E-820A-A979EE308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04F6-50D4-4DC8-9BF7-D781A23821C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306E-FF9C-422E-820A-A979EE308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D04F6-50D4-4DC8-9BF7-D781A23821C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9306E-FF9C-422E-820A-A979EE308A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2 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2 graded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Homework 7 to be posted later today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14</Words>
  <Application>Microsoft Office PowerPoint</Application>
  <PresentationFormat>On-screen Show (4:3)</PresentationFormat>
  <Paragraphs>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Midterm 2 Solutions</vt:lpstr>
      <vt:lpstr>Announcements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2 Solutions</dc:title>
  <dc:creator>qiyam</dc:creator>
  <cp:lastModifiedBy>qiyam</cp:lastModifiedBy>
  <cp:revision>4</cp:revision>
  <dcterms:created xsi:type="dcterms:W3CDTF">2014-07-28T13:08:18Z</dcterms:created>
  <dcterms:modified xsi:type="dcterms:W3CDTF">2014-07-29T05:11:40Z</dcterms:modified>
</cp:coreProperties>
</file>