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482A6-4150-48AF-8681-691AD2B1555D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64C96-314F-4F81-9AF1-59075AFFFF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6096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Announcements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00200"/>
            <a:ext cx="708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Midterm Graded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Homework 3 due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Homework 4 draft up 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13</Words>
  <Application>Microsoft Office PowerPoint</Application>
  <PresentationFormat>On-screen Show (4:3)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5</cp:revision>
  <dcterms:created xsi:type="dcterms:W3CDTF">2014-06-30T15:31:02Z</dcterms:created>
  <dcterms:modified xsi:type="dcterms:W3CDTF">2014-06-30T21:22:00Z</dcterms:modified>
</cp:coreProperties>
</file>