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69F0-4006-4691-A681-B66C7240D90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771A-DC1F-488F-AD0E-167583C02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69F0-4006-4691-A681-B66C7240D90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771A-DC1F-488F-AD0E-167583C02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69F0-4006-4691-A681-B66C7240D90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771A-DC1F-488F-AD0E-167583C02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69F0-4006-4691-A681-B66C7240D90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771A-DC1F-488F-AD0E-167583C02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69F0-4006-4691-A681-B66C7240D90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771A-DC1F-488F-AD0E-167583C02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69F0-4006-4691-A681-B66C7240D90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771A-DC1F-488F-AD0E-167583C02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69F0-4006-4691-A681-B66C7240D90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771A-DC1F-488F-AD0E-167583C02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69F0-4006-4691-A681-B66C7240D90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771A-DC1F-488F-AD0E-167583C02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69F0-4006-4691-A681-B66C7240D90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771A-DC1F-488F-AD0E-167583C02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69F0-4006-4691-A681-B66C7240D90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771A-DC1F-488F-AD0E-167583C02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69F0-4006-4691-A681-B66C7240D90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771A-DC1F-488F-AD0E-167583C02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B69F0-4006-4691-A681-B66C7240D90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F771A-DC1F-488F-AD0E-167583C020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qiyam</dc:creator>
  <cp:lastModifiedBy>qiyam</cp:lastModifiedBy>
  <cp:revision>2</cp:revision>
  <dcterms:created xsi:type="dcterms:W3CDTF">2014-06-30T16:47:16Z</dcterms:created>
  <dcterms:modified xsi:type="dcterms:W3CDTF">2014-06-30T21:21:54Z</dcterms:modified>
</cp:coreProperties>
</file>