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98" r:id="rId8"/>
    <p:sldId id="265" r:id="rId9"/>
    <p:sldId id="266" r:id="rId10"/>
    <p:sldId id="267" r:id="rId11"/>
    <p:sldId id="268" r:id="rId12"/>
    <p:sldId id="269" r:id="rId13"/>
    <p:sldId id="263" r:id="rId14"/>
    <p:sldId id="261" r:id="rId15"/>
    <p:sldId id="270" r:id="rId16"/>
    <p:sldId id="271" r:id="rId17"/>
    <p:sldId id="272" r:id="rId18"/>
    <p:sldId id="262" r:id="rId19"/>
    <p:sldId id="273" r:id="rId20"/>
    <p:sldId id="299" r:id="rId21"/>
    <p:sldId id="274" r:id="rId22"/>
    <p:sldId id="278" r:id="rId23"/>
    <p:sldId id="275" r:id="rId24"/>
    <p:sldId id="301" r:id="rId25"/>
    <p:sldId id="276" r:id="rId26"/>
    <p:sldId id="304" r:id="rId27"/>
    <p:sldId id="277" r:id="rId28"/>
    <p:sldId id="302" r:id="rId29"/>
    <p:sldId id="303" r:id="rId30"/>
    <p:sldId id="280" r:id="rId31"/>
    <p:sldId id="282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4" r:id="rId41"/>
    <p:sldId id="295" r:id="rId42"/>
    <p:sldId id="296" r:id="rId43"/>
    <p:sldId id="300" r:id="rId44"/>
    <p:sldId id="297" r:id="rId45"/>
    <p:sldId id="292" r:id="rId46"/>
    <p:sldId id="293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</p:sldIdLst>
  <p:sldSz cx="9144000" cy="6858000" type="screen4x3"/>
  <p:notesSz cx="6858000" cy="9144000"/>
  <p:embeddedFontLst>
    <p:embeddedFont>
      <p:font typeface="Calibri" pitchFamily="34" charset="0"/>
      <p:regular r:id="rId94"/>
      <p:bold r:id="rId95"/>
      <p:italic r:id="rId96"/>
      <p:boldItalic r:id="rId9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>
      <p:cViewPr>
        <p:scale>
          <a:sx n="64" d="100"/>
          <a:sy n="64" d="100"/>
        </p:scale>
        <p:origin x="-10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font" Target="fonts/font4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font" Target="fonts/font2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font" Target="fonts/font1.fntdata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EFD22-B603-4D02-BEAC-E29B27296819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5226E-09C5-444A-AB17-4620FBEF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Data Structures</a:t>
            </a:r>
          </a:p>
          <a:p>
            <a:r>
              <a:rPr lang="en-US" dirty="0" smtClean="0"/>
              <a:t>and Recursion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Resizing: what’s the cost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Increase capacity by 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 capacity by 100%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doubly-linked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doubly-linked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Multi-List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what your plan is </a:t>
            </a:r>
            <a:endParaRPr lang="en-US" dirty="0" smtClean="0"/>
          </a:p>
          <a:p>
            <a:pPr lvl="1"/>
            <a:r>
              <a:rPr lang="en-US" dirty="0" smtClean="0"/>
              <a:t>in-class exam</a:t>
            </a:r>
          </a:p>
          <a:p>
            <a:pPr lvl="1"/>
            <a:r>
              <a:rPr lang="en-US" dirty="0" smtClean="0"/>
              <a:t>proctoring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Multi-List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Pop()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Eyes Problem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Due Thursday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Dictionary: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Table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B+ 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factorial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recursive function can be rewritten as a loop.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 </a:t>
            </a:r>
            <a:r>
              <a:rPr lang="en-US" dirty="0" err="1" smtClean="0"/>
              <a:t>vs</a:t>
            </a:r>
            <a:r>
              <a:rPr lang="en-US" dirty="0" smtClean="0"/>
              <a:t> 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Grouping</a:t>
            </a:r>
          </a:p>
          <a:p>
            <a:pPr lvl="1"/>
            <a:r>
              <a:rPr lang="en-US" dirty="0" smtClean="0"/>
              <a:t>Abstraction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Definition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Reverse Linked List (iterative)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Reverse Linked List (recursive)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Reverse Linked List (recursive)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Recursion Review: Towers of Hanoi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57912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from </a:t>
            </a:r>
            <a:r>
              <a:rPr lang="en-US" sz="1200" dirty="0" err="1" smtClean="0"/>
              <a:t>wikipedia</a:t>
            </a:r>
            <a:endParaRPr lang="en-US" sz="1200" dirty="0"/>
          </a:p>
        </p:txBody>
      </p:sp>
      <p:pic>
        <p:nvPicPr>
          <p:cNvPr id="103426" name="Picture 2" descr="http://upload.wikimedia.org/wikipedia/commons/0/07/Tower_of_Hano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305800" cy="365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Recursion Review: Towers of Hanoi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66562" name="Picture 2" descr="http://mathworld.wolfram.com/images/eps-gif/TowersofHanoiSolution_7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87610"/>
            <a:ext cx="7848600" cy="63703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0" y="6581001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from mathworld.wolfram.com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dirty="0" smtClean="0"/>
              <a:t>Solving Towers of Hanoi Recursively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Data Structures</a:t>
            </a:r>
          </a:p>
          <a:p>
            <a:r>
              <a:rPr lang="en-US" dirty="0" smtClean="0"/>
              <a:t>and Recursion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what your plan is </a:t>
            </a:r>
            <a:endParaRPr lang="en-US" dirty="0" smtClean="0"/>
          </a:p>
          <a:p>
            <a:pPr lvl="1"/>
            <a:r>
              <a:rPr lang="en-US" dirty="0" smtClean="0"/>
              <a:t>in-class exam</a:t>
            </a:r>
          </a:p>
          <a:p>
            <a:pPr lvl="1"/>
            <a:r>
              <a:rPr lang="en-US" dirty="0" smtClean="0"/>
              <a:t>proctoring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Eyes Problem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Due Thursday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Grouping</a:t>
            </a:r>
          </a:p>
          <a:p>
            <a:pPr lvl="1"/>
            <a:r>
              <a:rPr lang="en-US" dirty="0" smtClean="0"/>
              <a:t>Abstraction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Definition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</a:p>
          <a:p>
            <a:endParaRPr lang="en-US" dirty="0" smtClean="0"/>
          </a:p>
          <a:p>
            <a:r>
              <a:rPr lang="en-US" dirty="0" smtClean="0"/>
              <a:t>Index calculation (constant)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1D array index calculation (constant)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array (RMO)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array (CMO)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Resizing: what’s the cost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Increase capacity by 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 capacity by 100%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</a:p>
          <a:p>
            <a:endParaRPr lang="en-US" dirty="0" smtClean="0"/>
          </a:p>
          <a:p>
            <a:r>
              <a:rPr lang="en-US" dirty="0" smtClean="0"/>
              <a:t>Index calculation (constant)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doubly-linked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doubly-linked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Multi-List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Multi-List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Pop()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1D array index calculation (constant)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Stacks: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Dictionary: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Table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B+ 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array (RMO)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factorial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recursive function can be rewritten as a loop.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 </a:t>
            </a:r>
            <a:r>
              <a:rPr lang="en-US" dirty="0" err="1" smtClean="0"/>
              <a:t>vs</a:t>
            </a:r>
            <a:r>
              <a:rPr lang="en-US" dirty="0" smtClean="0"/>
              <a:t> 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Reverse Linked List (iterative)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Reverse Linked List (recursive)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Reverse Linked List (recursive)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List: array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array (CMO)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Recursion Review: Towers of Hanoi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57912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from </a:t>
            </a:r>
            <a:r>
              <a:rPr lang="en-US" sz="1200" dirty="0" err="1" smtClean="0"/>
              <a:t>wikipedia</a:t>
            </a:r>
            <a:endParaRPr lang="en-US" sz="1200" dirty="0"/>
          </a:p>
        </p:txBody>
      </p:sp>
      <p:pic>
        <p:nvPicPr>
          <p:cNvPr id="103426" name="Picture 2" descr="http://upload.wikimedia.org/wikipedia/commons/0/07/Tower_of_Hano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305800" cy="365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Recursion Review: Towers of Hanoi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66562" name="Picture 2" descr="http://mathworld.wolfram.com/images/eps-gif/TowersofHanoiSolution_7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87610"/>
            <a:ext cx="7848600" cy="63703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0" y="6581001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from mathworld.wolfram.com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dirty="0" smtClean="0"/>
              <a:t>Solving Towers of Hanoi Recursively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556</Words>
  <Application>Microsoft Office PowerPoint</Application>
  <PresentationFormat>On-screen Show (4:3)</PresentationFormat>
  <Paragraphs>222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5" baseType="lpstr">
      <vt:lpstr>Arial</vt:lpstr>
      <vt:lpstr>Calibri</vt:lpstr>
      <vt:lpstr>Office Theme</vt:lpstr>
      <vt:lpstr>Lecture 2</vt:lpstr>
      <vt:lpstr>Online Students</vt:lpstr>
      <vt:lpstr>Participation 1</vt:lpstr>
      <vt:lpstr>Abstract Data Type</vt:lpstr>
      <vt:lpstr>List</vt:lpstr>
      <vt:lpstr>List: array</vt:lpstr>
      <vt:lpstr>List: array</vt:lpstr>
      <vt:lpstr>List: array (cont’d)</vt:lpstr>
      <vt:lpstr>List: array (cont’d)</vt:lpstr>
      <vt:lpstr>List: array (cont’d)</vt:lpstr>
      <vt:lpstr>List: array</vt:lpstr>
      <vt:lpstr>List: array</vt:lpstr>
      <vt:lpstr>List: linked list</vt:lpstr>
      <vt:lpstr>Slide 14</vt:lpstr>
      <vt:lpstr>List: doubly-linked list</vt:lpstr>
      <vt:lpstr>List: doubly-linked list</vt:lpstr>
      <vt:lpstr>List: Circular linked list</vt:lpstr>
      <vt:lpstr>List: Circular linked list</vt:lpstr>
      <vt:lpstr>List: Multi-List</vt:lpstr>
      <vt:lpstr>List: Multi-List</vt:lpstr>
      <vt:lpstr>Stacks</vt:lpstr>
      <vt:lpstr>Stacks: arrays</vt:lpstr>
      <vt:lpstr>Stacks: arrays</vt:lpstr>
      <vt:lpstr>Stacks: arrays</vt:lpstr>
      <vt:lpstr>Stacks: linked lists</vt:lpstr>
      <vt:lpstr>Stacks: linked lists</vt:lpstr>
      <vt:lpstr>Queues</vt:lpstr>
      <vt:lpstr>Queues: linked list</vt:lpstr>
      <vt:lpstr>Queues: linked list</vt:lpstr>
      <vt:lpstr>Queues: array</vt:lpstr>
      <vt:lpstr>Queue: array</vt:lpstr>
      <vt:lpstr>Dictionary</vt:lpstr>
      <vt:lpstr>Dictionary: implementations</vt:lpstr>
      <vt:lpstr>Other data structures</vt:lpstr>
      <vt:lpstr>Recursion Review</vt:lpstr>
      <vt:lpstr>Recursion Review</vt:lpstr>
      <vt:lpstr>Recursion Review</vt:lpstr>
      <vt:lpstr>Recursion Review</vt:lpstr>
      <vt:lpstr>Recursion Review</vt:lpstr>
      <vt:lpstr>Recursion Review </vt:lpstr>
      <vt:lpstr>Recursion Review </vt:lpstr>
      <vt:lpstr>Recursion Review </vt:lpstr>
      <vt:lpstr>Recursion Review </vt:lpstr>
      <vt:lpstr>Recursion Review: Towers of Hanoi </vt:lpstr>
      <vt:lpstr>Recursion Review: Towers of Hanoi </vt:lpstr>
      <vt:lpstr>Recursion Review </vt:lpstr>
      <vt:lpstr>Lecture 2</vt:lpstr>
      <vt:lpstr>Online Students</vt:lpstr>
      <vt:lpstr>Participation 1</vt:lpstr>
      <vt:lpstr>Abstract Data Type</vt:lpstr>
      <vt:lpstr>List</vt:lpstr>
      <vt:lpstr>List: array</vt:lpstr>
      <vt:lpstr>List: array</vt:lpstr>
      <vt:lpstr>List: array (cont’d)</vt:lpstr>
      <vt:lpstr>List: array (cont’d)</vt:lpstr>
      <vt:lpstr>List: array (cont’d)</vt:lpstr>
      <vt:lpstr>List: array</vt:lpstr>
      <vt:lpstr>List: array</vt:lpstr>
      <vt:lpstr>List: linked list</vt:lpstr>
      <vt:lpstr>Slide 60</vt:lpstr>
      <vt:lpstr>List: doubly-linked list</vt:lpstr>
      <vt:lpstr>List: doubly-linked list</vt:lpstr>
      <vt:lpstr>List: Circular linked list</vt:lpstr>
      <vt:lpstr>List: Circular linked list</vt:lpstr>
      <vt:lpstr>List: Multi-List</vt:lpstr>
      <vt:lpstr>List: Multi-List</vt:lpstr>
      <vt:lpstr>Stacks</vt:lpstr>
      <vt:lpstr>Stacks: arrays</vt:lpstr>
      <vt:lpstr>Stacks: arrays</vt:lpstr>
      <vt:lpstr>Stacks: arrays</vt:lpstr>
      <vt:lpstr>Stacks: linked lists</vt:lpstr>
      <vt:lpstr>Stacks: linked lists</vt:lpstr>
      <vt:lpstr>Queues</vt:lpstr>
      <vt:lpstr>Queues: linked list</vt:lpstr>
      <vt:lpstr>Queues: linked list</vt:lpstr>
      <vt:lpstr>Queues: array</vt:lpstr>
      <vt:lpstr>Queue: array</vt:lpstr>
      <vt:lpstr>Dictionary</vt:lpstr>
      <vt:lpstr>Dictionary: implementations</vt:lpstr>
      <vt:lpstr>Other data structures</vt:lpstr>
      <vt:lpstr>Recursion Review</vt:lpstr>
      <vt:lpstr>Recursion Review</vt:lpstr>
      <vt:lpstr>Recursion Review</vt:lpstr>
      <vt:lpstr>Recursion Review</vt:lpstr>
      <vt:lpstr>Recursion Review</vt:lpstr>
      <vt:lpstr>Recursion Review </vt:lpstr>
      <vt:lpstr>Recursion Review </vt:lpstr>
      <vt:lpstr>Recursion Review </vt:lpstr>
      <vt:lpstr>Recursion Review </vt:lpstr>
      <vt:lpstr>Recursion Review: Towers of Hanoi </vt:lpstr>
      <vt:lpstr>Recursion Review: Towers of Hanoi </vt:lpstr>
      <vt:lpstr>Recursion Review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208</cp:revision>
  <dcterms:created xsi:type="dcterms:W3CDTF">2014-06-09T01:32:23Z</dcterms:created>
  <dcterms:modified xsi:type="dcterms:W3CDTF">2014-06-10T21:34:55Z</dcterms:modified>
</cp:coreProperties>
</file>