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5" r:id="rId24"/>
    <p:sldId id="280" r:id="rId25"/>
    <p:sldId id="281" r:id="rId26"/>
    <p:sldId id="283" r:id="rId27"/>
    <p:sldId id="284" r:id="rId28"/>
    <p:sldId id="282" r:id="rId29"/>
    <p:sldId id="287" r:id="rId30"/>
    <p:sldId id="288" r:id="rId31"/>
    <p:sldId id="286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F243-725F-48A6-A3D0-91F99093F75D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branch do we follow?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Best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Case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 0){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print(n)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false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 x){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for (j = 0; j &lt; n; j++){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b[j] = 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b[j] 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Constants Matter?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Generalization/Categorization</a:t>
            </a:r>
          </a:p>
          <a:p>
            <a:endParaRPr lang="en-US" dirty="0" smtClean="0"/>
          </a:p>
          <a:p>
            <a:r>
              <a:rPr lang="en-US" dirty="0" smtClean="0"/>
              <a:t>Abstraction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algorithm to 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O(n^2)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Labels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67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Tool: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Transpose Symmetry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Reflexivity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Transitivity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Bounds vs. best/worst cases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Analysis vs.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.stack.imgur.com/mux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algorithm to 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equal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Adding/Multiplication/Division</a:t>
            </a:r>
          </a:p>
          <a:p>
            <a:endParaRPr lang="en-US" dirty="0" smtClean="0"/>
          </a:p>
          <a:p>
            <a:r>
              <a:rPr lang="en-US" dirty="0" smtClean="0"/>
              <a:t>Trigonometric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no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Unrolling 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(simple operations)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(while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equal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Adding/Multiplication/Division</a:t>
            </a:r>
          </a:p>
          <a:p>
            <a:endParaRPr lang="en-US" dirty="0" smtClean="0"/>
          </a:p>
          <a:p>
            <a:r>
              <a:rPr lang="en-US" dirty="0" smtClean="0"/>
              <a:t>Trigonometric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(for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branch do we follow?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Best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Case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 0){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print(n)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false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 x){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for (j = 0; j &lt; n; j++){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b[j] = 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b[j] 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Constants Matter?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Generalization/Categorization</a:t>
            </a:r>
          </a:p>
          <a:p>
            <a:endParaRPr lang="en-US" dirty="0" smtClean="0"/>
          </a:p>
          <a:p>
            <a:r>
              <a:rPr lang="en-US" dirty="0" smtClean="0"/>
              <a:t>Abstraction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no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Unrolling 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O(n)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O(n^2)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Labels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67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(simple operations)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Tool: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Transpose Symmetry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Reflexivity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Transitivity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Bounds vs. best/worst cases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Analysis vs.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.stack.imgur.com/mux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(while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(for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452</Words>
  <Application>Microsoft Office PowerPoint</Application>
  <PresentationFormat>On-screen Show (4:3)</PresentationFormat>
  <Paragraphs>192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Lecture 3</vt:lpstr>
      <vt:lpstr>Motivation</vt:lpstr>
      <vt:lpstr>Step-Counting</vt:lpstr>
      <vt:lpstr>Step-counting: equal work</vt:lpstr>
      <vt:lpstr>Step-counting: no optimization</vt:lpstr>
      <vt:lpstr>Sample code (simple operations)</vt:lpstr>
      <vt:lpstr>Sample code (while loop)</vt:lpstr>
      <vt:lpstr>Sample code (for loop)</vt:lpstr>
      <vt:lpstr>Sample code: conditionals</vt:lpstr>
      <vt:lpstr>Sample code: conditionals</vt:lpstr>
      <vt:lpstr>Which branch do we follow? </vt:lpstr>
      <vt:lpstr>Code Sample</vt:lpstr>
      <vt:lpstr>Sample Code</vt:lpstr>
      <vt:lpstr>Limitations of step-counting</vt:lpstr>
      <vt:lpstr>Asymptotic Analysis</vt:lpstr>
      <vt:lpstr>Big-O</vt:lpstr>
      <vt:lpstr>Graph</vt:lpstr>
      <vt:lpstr>Using Big-O</vt:lpstr>
      <vt:lpstr>Using Big-O</vt:lpstr>
      <vt:lpstr>Using Big-O</vt:lpstr>
      <vt:lpstr>Using Big-O</vt:lpstr>
      <vt:lpstr>Upper Bounds</vt:lpstr>
      <vt:lpstr>Common Labels</vt:lpstr>
      <vt:lpstr>Theorems</vt:lpstr>
      <vt:lpstr>Theorems</vt:lpstr>
      <vt:lpstr>Theorems</vt:lpstr>
      <vt:lpstr>Function Properties</vt:lpstr>
      <vt:lpstr>Useful Tool: limits</vt:lpstr>
      <vt:lpstr>Properties of Big-O and friends</vt:lpstr>
      <vt:lpstr>Properties of Big-O and friends</vt:lpstr>
      <vt:lpstr>Common Misunderstandings</vt:lpstr>
      <vt:lpstr>Asymptotic Analysis vs. Running time</vt:lpstr>
      <vt:lpstr>Lecture 3</vt:lpstr>
      <vt:lpstr>Motivation</vt:lpstr>
      <vt:lpstr>Step-Counting</vt:lpstr>
      <vt:lpstr>Step-counting: equal work</vt:lpstr>
      <vt:lpstr>Step-counting: no optimization</vt:lpstr>
      <vt:lpstr>Sample code (simple operations)</vt:lpstr>
      <vt:lpstr>Sample code (while loop)</vt:lpstr>
      <vt:lpstr>Sample code (for loop)</vt:lpstr>
      <vt:lpstr>Sample code: conditionals</vt:lpstr>
      <vt:lpstr>Sample code: conditionals</vt:lpstr>
      <vt:lpstr>Which branch do we follow? </vt:lpstr>
      <vt:lpstr>Code Sample</vt:lpstr>
      <vt:lpstr>Sample Code</vt:lpstr>
      <vt:lpstr>Limitations of step-counting</vt:lpstr>
      <vt:lpstr>Asymptotic Analysis</vt:lpstr>
      <vt:lpstr>Big-O</vt:lpstr>
      <vt:lpstr>Graph</vt:lpstr>
      <vt:lpstr>Using Big-O</vt:lpstr>
      <vt:lpstr>Using Big-O</vt:lpstr>
      <vt:lpstr>Using Big-O</vt:lpstr>
      <vt:lpstr>Using Big-O</vt:lpstr>
      <vt:lpstr>Upper Bounds</vt:lpstr>
      <vt:lpstr>Common Labels</vt:lpstr>
      <vt:lpstr>Theorems</vt:lpstr>
      <vt:lpstr>Theorems</vt:lpstr>
      <vt:lpstr>Theorems</vt:lpstr>
      <vt:lpstr>Function Properties</vt:lpstr>
      <vt:lpstr>Useful Tool: limits</vt:lpstr>
      <vt:lpstr>Properties of Big-O and friends</vt:lpstr>
      <vt:lpstr>Properties of Big-O and friends</vt:lpstr>
      <vt:lpstr>Common Misunderstandings</vt:lpstr>
      <vt:lpstr>Asymptotic Analysis vs. Running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qiyam</dc:creator>
  <cp:lastModifiedBy>qiyam</cp:lastModifiedBy>
  <cp:revision>90</cp:revision>
  <dcterms:created xsi:type="dcterms:W3CDTF">2014-06-10T07:05:35Z</dcterms:created>
  <dcterms:modified xsi:type="dcterms:W3CDTF">2014-06-11T17:59:40Z</dcterms:modified>
</cp:coreProperties>
</file>