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73" r:id="rId7"/>
    <p:sldId id="260" r:id="rId8"/>
    <p:sldId id="262" r:id="rId9"/>
    <p:sldId id="261" r:id="rId10"/>
    <p:sldId id="274" r:id="rId11"/>
    <p:sldId id="263" r:id="rId12"/>
    <p:sldId id="275" r:id="rId13"/>
    <p:sldId id="265" r:id="rId14"/>
    <p:sldId id="266" r:id="rId15"/>
    <p:sldId id="276" r:id="rId16"/>
    <p:sldId id="279" r:id="rId17"/>
    <p:sldId id="277" r:id="rId18"/>
    <p:sldId id="278" r:id="rId19"/>
    <p:sldId id="280" r:id="rId20"/>
    <p:sldId id="267" r:id="rId21"/>
    <p:sldId id="268" r:id="rId22"/>
    <p:sldId id="269" r:id="rId23"/>
    <p:sldId id="270" r:id="rId24"/>
    <p:sldId id="271" r:id="rId25"/>
    <p:sldId id="27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F734-42C5-4E67-84BD-B4A3089F331E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A8A7-E7B4-4C55-AF85-6C8AF67A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F734-42C5-4E67-84BD-B4A3089F331E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A8A7-E7B4-4C55-AF85-6C8AF67A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F734-42C5-4E67-84BD-B4A3089F331E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A8A7-E7B4-4C55-AF85-6C8AF67A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F734-42C5-4E67-84BD-B4A3089F331E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A8A7-E7B4-4C55-AF85-6C8AF67A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F734-42C5-4E67-84BD-B4A3089F331E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A8A7-E7B4-4C55-AF85-6C8AF67A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F734-42C5-4E67-84BD-B4A3089F331E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A8A7-E7B4-4C55-AF85-6C8AF67A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F734-42C5-4E67-84BD-B4A3089F331E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A8A7-E7B4-4C55-AF85-6C8AF67A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F734-42C5-4E67-84BD-B4A3089F331E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A8A7-E7B4-4C55-AF85-6C8AF67A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F734-42C5-4E67-84BD-B4A3089F331E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A8A7-E7B4-4C55-AF85-6C8AF67A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F734-42C5-4E67-84BD-B4A3089F331E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A8A7-E7B4-4C55-AF85-6C8AF67A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F734-42C5-4E67-84BD-B4A3089F331E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A8A7-E7B4-4C55-AF85-6C8AF67A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F734-42C5-4E67-84BD-B4A3089F331E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8A8A7-E7B4-4C55-AF85-6C8AF67A5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Recurrence Relations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T(n) = 3T(n/3) + 5n^2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Derive recurrence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Recursive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factorial(n){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if (n == 0)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return 1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return n * factorial(n-1)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Master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T(n) = T(n-1) + c</a:t>
            </a:r>
          </a:p>
          <a:p>
            <a:r>
              <a:rPr lang="en-US" dirty="0" smtClean="0"/>
              <a:t>Expand and find the pattern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T(n) = T(n/2) +  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96</Words>
  <Application>Microsoft Office PowerPoint</Application>
  <PresentationFormat>On-screen Show (4:3)</PresentationFormat>
  <Paragraphs>37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Lecture 4</vt:lpstr>
      <vt:lpstr>Analysis of Recursive Functions</vt:lpstr>
      <vt:lpstr>Example 1</vt:lpstr>
      <vt:lpstr>Example 1</vt:lpstr>
      <vt:lpstr>Proof</vt:lpstr>
      <vt:lpstr>Proof</vt:lpstr>
      <vt:lpstr>Example 2</vt:lpstr>
      <vt:lpstr>Example 2</vt:lpstr>
      <vt:lpstr>Proof</vt:lpstr>
      <vt:lpstr>Proof</vt:lpstr>
      <vt:lpstr>Example 3</vt:lpstr>
      <vt:lpstr>Example 3</vt:lpstr>
      <vt:lpstr>Example 3</vt:lpstr>
      <vt:lpstr>Proof</vt:lpstr>
      <vt:lpstr>Proof</vt:lpstr>
      <vt:lpstr>Proof</vt:lpstr>
      <vt:lpstr>Recursive Linear Search</vt:lpstr>
      <vt:lpstr>Recursive Linear Search</vt:lpstr>
      <vt:lpstr>Participation 2</vt:lpstr>
      <vt:lpstr>Master Theorem</vt:lpstr>
      <vt:lpstr>Master Theorem</vt:lpstr>
      <vt:lpstr>Derivation</vt:lpstr>
      <vt:lpstr>Derivation</vt:lpstr>
      <vt:lpstr>Applying the Master Theorem</vt:lpstr>
      <vt:lpstr>Profiling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qiyam</dc:creator>
  <cp:lastModifiedBy>qiyam</cp:lastModifiedBy>
  <cp:revision>36</cp:revision>
  <dcterms:created xsi:type="dcterms:W3CDTF">2014-06-12T04:33:15Z</dcterms:created>
  <dcterms:modified xsi:type="dcterms:W3CDTF">2014-06-17T15:46:18Z</dcterms:modified>
</cp:coreProperties>
</file>