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82" r:id="rId9"/>
    <p:sldId id="271" r:id="rId10"/>
    <p:sldId id="286" r:id="rId11"/>
    <p:sldId id="277" r:id="rId12"/>
    <p:sldId id="272" r:id="rId13"/>
    <p:sldId id="259" r:id="rId14"/>
    <p:sldId id="287" r:id="rId15"/>
    <p:sldId id="278" r:id="rId16"/>
    <p:sldId id="279" r:id="rId17"/>
    <p:sldId id="280" r:id="rId18"/>
    <p:sldId id="262" r:id="rId19"/>
    <p:sldId id="288" r:id="rId20"/>
    <p:sldId id="281" r:id="rId21"/>
    <p:sldId id="268" r:id="rId22"/>
    <p:sldId id="283" r:id="rId23"/>
    <p:sldId id="284" r:id="rId24"/>
    <p:sldId id="285" r:id="rId25"/>
    <p:sldId id="294" r:id="rId26"/>
    <p:sldId id="297" r:id="rId27"/>
    <p:sldId id="295" r:id="rId28"/>
    <p:sldId id="296" r:id="rId29"/>
    <p:sldId id="263" r:id="rId30"/>
    <p:sldId id="293" r:id="rId31"/>
    <p:sldId id="269" r:id="rId32"/>
    <p:sldId id="289" r:id="rId33"/>
    <p:sldId id="264" r:id="rId34"/>
    <p:sldId id="291" r:id="rId35"/>
    <p:sldId id="292" r:id="rId36"/>
    <p:sldId id="290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AC90-0274-45E6-BECA-A622296567F5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45550-2C53-40F3-9129-86052990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</a:t>
            </a:r>
            <a:r>
              <a:rPr lang="en-US" baseline="0" dirty="0" smtClean="0"/>
              <a:t> records r1, r2, …, </a:t>
            </a:r>
            <a:r>
              <a:rPr lang="en-US" baseline="0" dirty="0" err="1" smtClean="0"/>
              <a:t>rn</a:t>
            </a:r>
            <a:r>
              <a:rPr lang="en-US" baseline="0" dirty="0" smtClean="0"/>
              <a:t> with keys, k1, k2, … , kn. A sorted permutation is one such that by ks1, ks2, …, </a:t>
            </a:r>
            <a:r>
              <a:rPr lang="en-US" baseline="0" dirty="0" err="1" smtClean="0"/>
              <a:t>ksn</a:t>
            </a:r>
            <a:r>
              <a:rPr lang="en-US" baseline="0" dirty="0" smtClean="0"/>
              <a:t>, where ks1 &lt; ks2 &lt; … &lt; </a:t>
            </a:r>
            <a:r>
              <a:rPr lang="en-US" baseline="0" dirty="0" err="1" smtClean="0"/>
              <a:t>ksn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5550-2C53-40F3-9129-8605299054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EC30D-FBB5-4D98-9234-F1DFE12548DB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33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33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</a:t>
            </a:r>
            <a:r>
              <a:rPr lang="en-US" dirty="0" smtClean="0"/>
              <a:t>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</a:t>
            </a:r>
            <a:r>
              <a:rPr lang="en-US" dirty="0" smtClean="0"/>
              <a:t>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</a:t>
            </a:r>
            <a:r>
              <a:rPr lang="en-US" dirty="0" smtClean="0"/>
              <a:t>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</a:t>
            </a:r>
            <a:r>
              <a:rPr lang="en-US" dirty="0" smtClean="0"/>
              <a:t>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r>
              <a:rPr lang="en-US" dirty="0" smtClean="0"/>
              <a:t>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</a:t>
            </a:r>
            <a:r>
              <a:rPr lang="en-US" dirty="0" smtClean="0"/>
              <a:t>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 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Sorting Algorithms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 : </a:t>
            </a:r>
            <a:r>
              <a:rPr lang="en-US" dirty="0" smtClean="0"/>
              <a:t>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</a:t>
            </a:r>
            <a:r>
              <a:rPr lang="en-US" dirty="0" smtClean="0"/>
              <a:t>Sort </a:t>
            </a:r>
            <a:r>
              <a:rPr lang="en-US" dirty="0" smtClean="0"/>
              <a:t>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</a:t>
            </a:r>
            <a:r>
              <a:rPr lang="en-US" dirty="0" smtClean="0"/>
              <a:t>Sort </a:t>
            </a:r>
            <a:r>
              <a:rPr lang="en-US" dirty="0" smtClean="0"/>
              <a:t>: </a:t>
            </a:r>
            <a:r>
              <a:rPr lang="en-US" dirty="0" smtClean="0"/>
              <a:t>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</a:t>
            </a:r>
            <a:r>
              <a:rPr lang="en-US" dirty="0" smtClean="0"/>
              <a:t>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</a:t>
            </a:r>
            <a:r>
              <a:rPr lang="en-US" dirty="0" smtClean="0"/>
              <a:t>Sort: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</a:t>
            </a:r>
            <a:r>
              <a:rPr lang="en-US" dirty="0" smtClean="0"/>
              <a:t>Sort </a:t>
            </a:r>
            <a:r>
              <a:rPr lang="en-US" dirty="0" smtClean="0"/>
              <a:t>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</a:t>
            </a:r>
            <a:r>
              <a:rPr lang="en-US" dirty="0" smtClean="0"/>
              <a:t>Sort </a:t>
            </a:r>
            <a:r>
              <a:rPr lang="en-US" dirty="0" smtClean="0"/>
              <a:t>: </a:t>
            </a:r>
            <a:r>
              <a:rPr lang="en-US" dirty="0" smtClean="0"/>
              <a:t>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Main Sorting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</a:p>
          <a:p>
            <a:r>
              <a:rPr lang="en-US" dirty="0" smtClean="0"/>
              <a:t>Bubble</a:t>
            </a:r>
          </a:p>
          <a:p>
            <a:r>
              <a:rPr lang="en-US" dirty="0" smtClean="0"/>
              <a:t>Selection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222</Words>
  <Application>Microsoft Office PowerPoint</Application>
  <PresentationFormat>On-screen Show (4:3)</PresentationFormat>
  <Paragraphs>54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Lecture 5</vt:lpstr>
      <vt:lpstr>Overview</vt:lpstr>
      <vt:lpstr>Mathematical Definition</vt:lpstr>
      <vt:lpstr>Types of Sorting Algorithms</vt:lpstr>
      <vt:lpstr>Permutation Sort</vt:lpstr>
      <vt:lpstr>Cost of Sorting Algorithms</vt:lpstr>
      <vt:lpstr>2 Main Sorting Functions</vt:lpstr>
      <vt:lpstr>Simple Sorts</vt:lpstr>
      <vt:lpstr>Insertion Sort: Example</vt:lpstr>
      <vt:lpstr>Insertion Sort: Example</vt:lpstr>
      <vt:lpstr>Insertion Sort: Pseudocode</vt:lpstr>
      <vt:lpstr>Insertion Sort: Analysis</vt:lpstr>
      <vt:lpstr>Bubble Sort: Example</vt:lpstr>
      <vt:lpstr>Bubble Sort: Example</vt:lpstr>
      <vt:lpstr>Bubble Sort: Pseudocode</vt:lpstr>
      <vt:lpstr>Bubble Sort: Analysis</vt:lpstr>
      <vt:lpstr>Bubble Sort Variants</vt:lpstr>
      <vt:lpstr>Selection Sort: Example</vt:lpstr>
      <vt:lpstr>Selection Sort: Example</vt:lpstr>
      <vt:lpstr>Selection Sort: Pseudocode</vt:lpstr>
      <vt:lpstr>Selection Sort: Analysis</vt:lpstr>
      <vt:lpstr>Sort Stability</vt:lpstr>
      <vt:lpstr>Sort Stability</vt:lpstr>
      <vt:lpstr>Mystery Sort</vt:lpstr>
      <vt:lpstr>Shell Sort: example</vt:lpstr>
      <vt:lpstr>Shell Sort: example</vt:lpstr>
      <vt:lpstr>Shell Sort: Pseudocode</vt:lpstr>
      <vt:lpstr>Shell Sort: Analysis</vt:lpstr>
      <vt:lpstr>Merge Sort: example</vt:lpstr>
      <vt:lpstr>Merge Sort: example</vt:lpstr>
      <vt:lpstr>Merge Sort: Pseudocode</vt:lpstr>
      <vt:lpstr>Merge Sort: Analysis</vt:lpstr>
      <vt:lpstr>Quicksort: example</vt:lpstr>
      <vt:lpstr>Quicksort: example</vt:lpstr>
      <vt:lpstr>Quicksort: Pseudocode</vt:lpstr>
      <vt:lpstr>Quicksort: Analysis</vt:lpstr>
      <vt:lpstr>Counting sort: example</vt:lpstr>
      <vt:lpstr>Counting Sort: example</vt:lpstr>
      <vt:lpstr>Counting Sort : Pseudocode</vt:lpstr>
      <vt:lpstr>Counting Sort : Analysis</vt:lpstr>
      <vt:lpstr>Radix sort: example</vt:lpstr>
      <vt:lpstr>Radix Sort: example</vt:lpstr>
      <vt:lpstr>Radix Sort : Pseudocode</vt:lpstr>
      <vt:lpstr>Radix Sort : Analysis</vt:lpstr>
      <vt:lpstr>External Merge Sort: example</vt:lpstr>
      <vt:lpstr>External Merge Sort: example</vt:lpstr>
      <vt:lpstr>External Merge Sort : Pseudocode</vt:lpstr>
      <vt:lpstr>External Merge Sort :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63</cp:revision>
  <dcterms:created xsi:type="dcterms:W3CDTF">2014-06-15T00:37:03Z</dcterms:created>
  <dcterms:modified xsi:type="dcterms:W3CDTF">2014-06-18T17:27:14Z</dcterms:modified>
</cp:coreProperties>
</file>