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89" r:id="rId5"/>
    <p:sldId id="290" r:id="rId6"/>
    <p:sldId id="294" r:id="rId7"/>
    <p:sldId id="291" r:id="rId8"/>
    <p:sldId id="292" r:id="rId9"/>
    <p:sldId id="273" r:id="rId10"/>
    <p:sldId id="274" r:id="rId11"/>
    <p:sldId id="275" r:id="rId12"/>
    <p:sldId id="276" r:id="rId13"/>
    <p:sldId id="271" r:id="rId14"/>
    <p:sldId id="286" r:id="rId15"/>
    <p:sldId id="277" r:id="rId16"/>
    <p:sldId id="272" r:id="rId17"/>
    <p:sldId id="259" r:id="rId18"/>
    <p:sldId id="287" r:id="rId19"/>
    <p:sldId id="278" r:id="rId20"/>
    <p:sldId id="279" r:id="rId21"/>
    <p:sldId id="280" r:id="rId22"/>
    <p:sldId id="262" r:id="rId23"/>
    <p:sldId id="288" r:id="rId24"/>
    <p:sldId id="281" r:id="rId25"/>
    <p:sldId id="268" r:id="rId26"/>
    <p:sldId id="283" r:id="rId27"/>
    <p:sldId id="284" r:id="rId28"/>
    <p:sldId id="285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</p:sldIdLst>
  <p:sldSz cx="9144000" cy="6858000" type="screen4x3"/>
  <p:notesSz cx="6858000" cy="9144000"/>
  <p:embeddedFontLst>
    <p:embeddedFont>
      <p:font typeface="Calibri" pitchFamily="34" charset="0"/>
      <p:regular r:id="rId59"/>
      <p:bold r:id="rId60"/>
      <p:italic r:id="rId61"/>
      <p:boldItalic r:id="rId6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2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C90-0274-45E6-BECA-A622296567F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5550-2C53-40F3-9129-86052990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  <a:r>
              <a:rPr lang="en-US" baseline="0" dirty="0" smtClean="0"/>
              <a:t> records r1, r2, …, </a:t>
            </a:r>
            <a:r>
              <a:rPr lang="en-US" baseline="0" dirty="0" err="1" smtClean="0"/>
              <a:t>rn</a:t>
            </a:r>
            <a:r>
              <a:rPr lang="en-US" baseline="0" dirty="0" smtClean="0"/>
              <a:t> with keys, k1, k2, … , kn. A sorted permutation is one such that by ks1, ks2, …, </a:t>
            </a:r>
            <a:r>
              <a:rPr lang="en-US" baseline="0" dirty="0" err="1" smtClean="0"/>
              <a:t>ksn</a:t>
            </a:r>
            <a:r>
              <a:rPr lang="en-US" baseline="0" dirty="0" smtClean="0"/>
              <a:t>, where ks1 &lt; ks2 &lt; … &lt; </a:t>
            </a:r>
            <a:r>
              <a:rPr lang="en-US" baseline="0" dirty="0" err="1" smtClean="0"/>
              <a:t>ksn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5550-2C53-40F3-9129-860529905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  <a:r>
              <a:rPr lang="en-US" baseline="0" dirty="0" smtClean="0"/>
              <a:t> records r1, r2, …, </a:t>
            </a:r>
            <a:r>
              <a:rPr lang="en-US" baseline="0" dirty="0" err="1" smtClean="0"/>
              <a:t>rn</a:t>
            </a:r>
            <a:r>
              <a:rPr lang="en-US" baseline="0" dirty="0" smtClean="0"/>
              <a:t> with keys, k1, k2, … , kn. A sorted permutation is one such that by ks1, ks2, …, </a:t>
            </a:r>
            <a:r>
              <a:rPr lang="en-US" baseline="0" dirty="0" err="1" smtClean="0"/>
              <a:t>ksn</a:t>
            </a:r>
            <a:r>
              <a:rPr lang="en-US" baseline="0" dirty="0" smtClean="0"/>
              <a:t>, where ks1 &lt; ks2 &lt; … &lt; </a:t>
            </a:r>
            <a:r>
              <a:rPr lang="en-US" baseline="0" dirty="0" err="1" smtClean="0"/>
              <a:t>ksn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5550-2C53-40F3-9129-86052990543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C30D-FBB5-4D98-9234-F1DFE12548D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3I5GS4JiDg" TargetMode="External"/><Relationship Id="rId2" Type="http://schemas.openxmlformats.org/officeDocument/2006/relationships/hyperlink" Target="https://www.youtube.com/watch?v=kIq5CZlg8R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3I5GS4JiDg" TargetMode="External"/><Relationship Id="rId2" Type="http://schemas.openxmlformats.org/officeDocument/2006/relationships/hyperlink" Target="https://www.youtube.com/watch?v=kIq5CZlg8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Simple 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Main Sorting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Simple 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is next week (Thursday, June 26)</a:t>
            </a:r>
          </a:p>
          <a:p>
            <a:pPr lvl="1"/>
            <a:r>
              <a:rPr lang="en-US" dirty="0" smtClean="0"/>
              <a:t>75 minutes</a:t>
            </a:r>
          </a:p>
          <a:p>
            <a:pPr lvl="1"/>
            <a:r>
              <a:rPr lang="en-US" dirty="0" smtClean="0"/>
              <a:t>All topics up to and including Wednesday (June 25)</a:t>
            </a:r>
          </a:p>
          <a:p>
            <a:r>
              <a:rPr lang="en-US" dirty="0" smtClean="0"/>
              <a:t>Will be coordinating with proctors soon</a:t>
            </a:r>
          </a:p>
          <a:p>
            <a:r>
              <a:rPr lang="en-US" dirty="0" smtClean="0"/>
              <a:t>Will be doing administrative drops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Infinity Curiosities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 + 2 + 4 + 8 + 16 + … ? 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How many infinities are there?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Sorting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is next week (Thursday, June 26)</a:t>
            </a:r>
          </a:p>
          <a:p>
            <a:pPr lvl="1"/>
            <a:r>
              <a:rPr lang="en-US" dirty="0" smtClean="0"/>
              <a:t>75 minutes</a:t>
            </a:r>
          </a:p>
          <a:p>
            <a:pPr lvl="1"/>
            <a:r>
              <a:rPr lang="en-US" dirty="0" smtClean="0"/>
              <a:t>All topics up to and including Wednesday (June 25)</a:t>
            </a:r>
          </a:p>
          <a:p>
            <a:r>
              <a:rPr lang="en-US" dirty="0" smtClean="0"/>
              <a:t>Will be coordinating with proctors soon</a:t>
            </a:r>
          </a:p>
          <a:p>
            <a:r>
              <a:rPr lang="en-US" dirty="0" smtClean="0"/>
              <a:t>Will be doing administrative drops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Main Sorting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Infinity Curiosities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 + 2 + 4 + 8 + 16 + … ? 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How many infinities are there?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Sorting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364</Words>
  <Application>Microsoft Office PowerPoint</Application>
  <PresentationFormat>On-screen Show (4:3)</PresentationFormat>
  <Paragraphs>76</Paragraphs>
  <Slides>56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Office Theme</vt:lpstr>
      <vt:lpstr>Lecture 5</vt:lpstr>
      <vt:lpstr>Overview</vt:lpstr>
      <vt:lpstr>Mathematical Definition</vt:lpstr>
      <vt:lpstr>Announcements</vt:lpstr>
      <vt:lpstr>Participation 2</vt:lpstr>
      <vt:lpstr>Participation 2</vt:lpstr>
      <vt:lpstr>More Infinity Curiosities</vt:lpstr>
      <vt:lpstr>Slide 8</vt:lpstr>
      <vt:lpstr>Types of Sorting Algorithms</vt:lpstr>
      <vt:lpstr>Permutation Sort</vt:lpstr>
      <vt:lpstr>Cost of Sorting Algorithms</vt:lpstr>
      <vt:lpstr>2 Main Sorting Functions</vt:lpstr>
      <vt:lpstr>Insertion Sort: Example</vt:lpstr>
      <vt:lpstr>Insertion Sort: Example</vt:lpstr>
      <vt:lpstr>Insertion Sort: Pseudocode</vt:lpstr>
      <vt:lpstr>Insertion Sort: Analysis</vt:lpstr>
      <vt:lpstr>Bubble Sort: Example</vt:lpstr>
      <vt:lpstr>Bubble Sort: Example</vt:lpstr>
      <vt:lpstr>Bubble Sort: Pseudocode</vt:lpstr>
      <vt:lpstr>Bubble Sort: Analysis</vt:lpstr>
      <vt:lpstr>Bubble Sort Variants</vt:lpstr>
      <vt:lpstr>Selection Sort: Example</vt:lpstr>
      <vt:lpstr>Selection Sort: Example</vt:lpstr>
      <vt:lpstr>Selection Sort: Pseudocode</vt:lpstr>
      <vt:lpstr>Selection Sort: Analysis</vt:lpstr>
      <vt:lpstr>Sort Stability</vt:lpstr>
      <vt:lpstr>Sort Stability</vt:lpstr>
      <vt:lpstr>Mystery Sort</vt:lpstr>
      <vt:lpstr>Lecture 5</vt:lpstr>
      <vt:lpstr>Overview</vt:lpstr>
      <vt:lpstr>Mathematical Definition</vt:lpstr>
      <vt:lpstr>Announcements</vt:lpstr>
      <vt:lpstr>Participation 2</vt:lpstr>
      <vt:lpstr>Participation 2</vt:lpstr>
      <vt:lpstr>More Infinity Curiosities</vt:lpstr>
      <vt:lpstr>Slide 36</vt:lpstr>
      <vt:lpstr>Types of Sorting Algorithms</vt:lpstr>
      <vt:lpstr>Permutation Sort</vt:lpstr>
      <vt:lpstr>Cost of Sorting Algorithms</vt:lpstr>
      <vt:lpstr>2 Main Sorting Functions</vt:lpstr>
      <vt:lpstr>Insertion Sort: Example</vt:lpstr>
      <vt:lpstr>Insertion Sort: Example</vt:lpstr>
      <vt:lpstr>Insertion Sort: Pseudocode</vt:lpstr>
      <vt:lpstr>Insertion Sort: Analysis</vt:lpstr>
      <vt:lpstr>Bubble Sort: Example</vt:lpstr>
      <vt:lpstr>Bubble Sort: Example</vt:lpstr>
      <vt:lpstr>Bubble Sort: Pseudocode</vt:lpstr>
      <vt:lpstr>Bubble Sort: Analysis</vt:lpstr>
      <vt:lpstr>Bubble Sort Variants</vt:lpstr>
      <vt:lpstr>Selection Sort: Example</vt:lpstr>
      <vt:lpstr>Selection Sort: Example</vt:lpstr>
      <vt:lpstr>Selection Sort: Pseudocode</vt:lpstr>
      <vt:lpstr>Selection Sort: Analysis</vt:lpstr>
      <vt:lpstr>Sort Stability</vt:lpstr>
      <vt:lpstr>Sort Stability</vt:lpstr>
      <vt:lpstr>Mystery 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88</cp:revision>
  <dcterms:created xsi:type="dcterms:W3CDTF">2014-06-15T00:37:03Z</dcterms:created>
  <dcterms:modified xsi:type="dcterms:W3CDTF">2014-06-19T18:38:10Z</dcterms:modified>
</cp:coreProperties>
</file>