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4"/>
  </p:notesMasterIdLst>
  <p:sldIdLst>
    <p:sldId id="256" r:id="rId2"/>
    <p:sldId id="315" r:id="rId3"/>
    <p:sldId id="316" r:id="rId4"/>
    <p:sldId id="294" r:id="rId5"/>
    <p:sldId id="317" r:id="rId6"/>
    <p:sldId id="297" r:id="rId7"/>
    <p:sldId id="295" r:id="rId8"/>
    <p:sldId id="296" r:id="rId9"/>
    <p:sldId id="263" r:id="rId10"/>
    <p:sldId id="318" r:id="rId11"/>
    <p:sldId id="310" r:id="rId12"/>
    <p:sldId id="293" r:id="rId13"/>
    <p:sldId id="269" r:id="rId14"/>
    <p:sldId id="289" r:id="rId15"/>
    <p:sldId id="264" r:id="rId16"/>
    <p:sldId id="291" r:id="rId17"/>
    <p:sldId id="292" r:id="rId18"/>
    <p:sldId id="345" r:id="rId19"/>
    <p:sldId id="346" r:id="rId20"/>
    <p:sldId id="290" r:id="rId21"/>
    <p:sldId id="311" r:id="rId22"/>
    <p:sldId id="312" r:id="rId23"/>
    <p:sldId id="313" r:id="rId24"/>
    <p:sldId id="314" r:id="rId25"/>
    <p:sldId id="319" r:id="rId26"/>
    <p:sldId id="298" r:id="rId27"/>
    <p:sldId id="29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34" r:id="rId43"/>
    <p:sldId id="335" r:id="rId44"/>
    <p:sldId id="336" r:id="rId45"/>
    <p:sldId id="337" r:id="rId46"/>
    <p:sldId id="338" r:id="rId47"/>
    <p:sldId id="339" r:id="rId48"/>
    <p:sldId id="340" r:id="rId49"/>
    <p:sldId id="341" r:id="rId50"/>
    <p:sldId id="342" r:id="rId51"/>
    <p:sldId id="343" r:id="rId52"/>
    <p:sldId id="344" r:id="rId53"/>
  </p:sldIdLst>
  <p:sldSz cx="9144000" cy="6858000" type="screen4x3"/>
  <p:notesSz cx="6858000" cy="9144000"/>
  <p:embeddedFontLst>
    <p:embeddedFont>
      <p:font typeface="Calibri" pitchFamily="34" charset="0"/>
      <p:regular r:id="rId55"/>
      <p:bold r:id="rId56"/>
      <p:italic r:id="rId57"/>
      <p:boldItalic r:id="rId5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1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3.fntdata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2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AC90-0274-45E6-BECA-A622296567F5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45550-2C53-40F3-9129-86052990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EC30D-FBB5-4D98-9234-F1DFE12548DB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Complex Sorting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3 due Monday</a:t>
            </a:r>
          </a:p>
          <a:p>
            <a:r>
              <a:rPr lang="en-US" dirty="0" smtClean="0"/>
              <a:t>No participation this week</a:t>
            </a:r>
          </a:p>
          <a:p>
            <a:r>
              <a:rPr lang="en-US" dirty="0" smtClean="0"/>
              <a:t>Test is on Thursday</a:t>
            </a:r>
          </a:p>
          <a:p>
            <a:r>
              <a:rPr lang="en-US" dirty="0" smtClean="0"/>
              <a:t>Part of Wednesday will be review</a:t>
            </a:r>
          </a:p>
          <a:p>
            <a:r>
              <a:rPr lang="en-US" dirty="0" smtClean="0"/>
              <a:t>I will be posting some sample problems soon.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Complex Sorting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3 due Monday</a:t>
            </a:r>
          </a:p>
          <a:p>
            <a:r>
              <a:rPr lang="en-US" dirty="0" smtClean="0"/>
              <a:t>No participation this week</a:t>
            </a:r>
          </a:p>
          <a:p>
            <a:r>
              <a:rPr lang="en-US" dirty="0" smtClean="0"/>
              <a:t>Test is on Thursday</a:t>
            </a:r>
          </a:p>
          <a:p>
            <a:r>
              <a:rPr lang="en-US" dirty="0" smtClean="0"/>
              <a:t>Part of Wednesday will be review</a:t>
            </a:r>
          </a:p>
          <a:p>
            <a:r>
              <a:rPr lang="en-US" dirty="0" smtClean="0"/>
              <a:t>I will be posting some sample problems soon.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236</Words>
  <Application>Microsoft Office PowerPoint</Application>
  <PresentationFormat>On-screen Show (4:3)</PresentationFormat>
  <Paragraphs>64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Calibri</vt:lpstr>
      <vt:lpstr>Office Theme</vt:lpstr>
      <vt:lpstr>Lecture 6 </vt:lpstr>
      <vt:lpstr>Announcements</vt:lpstr>
      <vt:lpstr>Mystery Sort</vt:lpstr>
      <vt:lpstr>Shell Sort: example</vt:lpstr>
      <vt:lpstr>Shell Sort</vt:lpstr>
      <vt:lpstr>Shell Sort: example</vt:lpstr>
      <vt:lpstr>Shell Sort: Pseudocode</vt:lpstr>
      <vt:lpstr>Shell Sort: Analysis</vt:lpstr>
      <vt:lpstr>Merge Sort</vt:lpstr>
      <vt:lpstr>Merge Sort: example</vt:lpstr>
      <vt:lpstr>Merge Sort: example</vt:lpstr>
      <vt:lpstr>Merge Sort: example</vt:lpstr>
      <vt:lpstr>Merge Sort: Pseudocode</vt:lpstr>
      <vt:lpstr>Merge Sort: Analysis</vt:lpstr>
      <vt:lpstr>Quicksort: example</vt:lpstr>
      <vt:lpstr>Quicksort: example</vt:lpstr>
      <vt:lpstr>Quicksort: Pseudocode</vt:lpstr>
      <vt:lpstr>Quicksort: example</vt:lpstr>
      <vt:lpstr>Quicksort: example</vt:lpstr>
      <vt:lpstr>Quicksort: Analysis</vt:lpstr>
      <vt:lpstr>Quicksort: average case</vt:lpstr>
      <vt:lpstr>Quicksort: average case</vt:lpstr>
      <vt:lpstr>Quicksort: average case</vt:lpstr>
      <vt:lpstr>Quicksort: average case</vt:lpstr>
      <vt:lpstr>Quicksort: average case</vt:lpstr>
      <vt:lpstr>Counting sort: example</vt:lpstr>
      <vt:lpstr>Counting Sort: example</vt:lpstr>
      <vt:lpstr>Lecture 6 </vt:lpstr>
      <vt:lpstr>Announcements</vt:lpstr>
      <vt:lpstr>Mystery Sort</vt:lpstr>
      <vt:lpstr>Shell Sort: example</vt:lpstr>
      <vt:lpstr>Shell Sort</vt:lpstr>
      <vt:lpstr>Shell Sort: example</vt:lpstr>
      <vt:lpstr>Shell Sort: Pseudocode</vt:lpstr>
      <vt:lpstr>Shell Sort: Analysis</vt:lpstr>
      <vt:lpstr>Merge Sort</vt:lpstr>
      <vt:lpstr>Merge Sort: example</vt:lpstr>
      <vt:lpstr>Merge Sort: example</vt:lpstr>
      <vt:lpstr>Merge Sort: example</vt:lpstr>
      <vt:lpstr>Merge Sort: Pseudocode</vt:lpstr>
      <vt:lpstr>Merge Sort: Analysis</vt:lpstr>
      <vt:lpstr>Quicksort: example</vt:lpstr>
      <vt:lpstr>Quicksort: example</vt:lpstr>
      <vt:lpstr>Quicksort: Pseudocode</vt:lpstr>
      <vt:lpstr>Quicksort: Analysis</vt:lpstr>
      <vt:lpstr>Quicksort: average case</vt:lpstr>
      <vt:lpstr>Quicksort: average case</vt:lpstr>
      <vt:lpstr>Quicksort: average case</vt:lpstr>
      <vt:lpstr>Quicksort: average case</vt:lpstr>
      <vt:lpstr>Quicksort: average case</vt:lpstr>
      <vt:lpstr>Counting sort: example</vt:lpstr>
      <vt:lpstr>Counting Sort: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82</cp:revision>
  <dcterms:created xsi:type="dcterms:W3CDTF">2014-06-15T00:37:03Z</dcterms:created>
  <dcterms:modified xsi:type="dcterms:W3CDTF">2014-06-23T23:01:36Z</dcterms:modified>
</cp:coreProperties>
</file>