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8" r:id="rId3"/>
    <p:sldId id="299" r:id="rId4"/>
    <p:sldId id="300" r:id="rId5"/>
    <p:sldId id="301" r:id="rId6"/>
    <p:sldId id="310" r:id="rId7"/>
    <p:sldId id="311" r:id="rId8"/>
    <p:sldId id="312" r:id="rId9"/>
    <p:sldId id="315" r:id="rId10"/>
    <p:sldId id="313" r:id="rId11"/>
    <p:sldId id="302" r:id="rId12"/>
    <p:sldId id="303" r:id="rId13"/>
    <p:sldId id="314" r:id="rId14"/>
    <p:sldId id="304" r:id="rId15"/>
    <p:sldId id="305" r:id="rId16"/>
    <p:sldId id="306" r:id="rId17"/>
    <p:sldId id="307" r:id="rId18"/>
    <p:sldId id="308" r:id="rId19"/>
    <p:sldId id="309" r:id="rId20"/>
    <p:sldId id="31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AC90-0274-45E6-BECA-A622296567F5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45550-2C53-40F3-9129-86052990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C30D-FBB5-4D98-9234-F1DFE12548DB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245D-4AE7-4468-BF31-7EAC5D09A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Distributed Sorting and Other Sorts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: Analysis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Merge Sort :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09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9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Sort : 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Illustration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Illustration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 Sort: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81</Words>
  <Application>Microsoft Office PowerPoint</Application>
  <PresentationFormat>On-screen Show (4:3)</PresentationFormat>
  <Paragraphs>21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Topic 7 </vt:lpstr>
      <vt:lpstr>Counting Sort: example</vt:lpstr>
      <vt:lpstr>Counting Sort: example</vt:lpstr>
      <vt:lpstr>Counting Sort : Pseudocode</vt:lpstr>
      <vt:lpstr>Counting Sort : Analysis</vt:lpstr>
      <vt:lpstr>Bucket Sort</vt:lpstr>
      <vt:lpstr>Bucket Sort: Illustration</vt:lpstr>
      <vt:lpstr>Bucket Sort: Illustration</vt:lpstr>
      <vt:lpstr>Bucket Sort: Analysis</vt:lpstr>
      <vt:lpstr>Radix Sort</vt:lpstr>
      <vt:lpstr>Radix Sort: example</vt:lpstr>
      <vt:lpstr>Radix Sort: example</vt:lpstr>
      <vt:lpstr>Radix Sort: example</vt:lpstr>
      <vt:lpstr>Radix Sort : Pseudocode</vt:lpstr>
      <vt:lpstr>Radix Sort : Analysis</vt:lpstr>
      <vt:lpstr>External Merge Sort: example</vt:lpstr>
      <vt:lpstr>External Merge Sort: example</vt:lpstr>
      <vt:lpstr>External Merge Sort : Pseudocode</vt:lpstr>
      <vt:lpstr>External Merge Sort : Analysis</vt:lpstr>
      <vt:lpstr>Cycle Sort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qiyam</dc:creator>
  <cp:lastModifiedBy>qiyam</cp:lastModifiedBy>
  <cp:revision>97</cp:revision>
  <dcterms:created xsi:type="dcterms:W3CDTF">2014-06-15T00:37:03Z</dcterms:created>
  <dcterms:modified xsi:type="dcterms:W3CDTF">2014-06-24T18:01:12Z</dcterms:modified>
</cp:coreProperties>
</file>