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1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2" r:id="rId14"/>
    <p:sldId id="283" r:id="rId15"/>
    <p:sldId id="284" r:id="rId16"/>
    <p:sldId id="285" r:id="rId17"/>
    <p:sldId id="281" r:id="rId18"/>
    <p:sldId id="286" r:id="rId19"/>
    <p:sldId id="287" r:id="rId20"/>
    <p:sldId id="288" r:id="rId21"/>
    <p:sldId id="289" r:id="rId22"/>
    <p:sldId id="290" r:id="rId23"/>
    <p:sldId id="280" r:id="rId24"/>
  </p:sldIdLst>
  <p:sldSz cx="9144000" cy="6858000" type="screen4x3"/>
  <p:notesSz cx="6858000" cy="9144000"/>
  <p:embeddedFontLst>
    <p:embeddedFont>
      <p:font typeface="Calibri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6" autoAdjust="0"/>
    <p:restoredTop sz="94660"/>
  </p:normalViewPr>
  <p:slideViewPr>
    <p:cSldViewPr>
      <p:cViewPr>
        <p:scale>
          <a:sx n="77" d="100"/>
          <a:sy n="77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8D67-CD05-4D7B-84C0-B0FC156CB21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2C63-485A-423A-8BB6-E13BD5502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 External Merge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6" y="6096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3528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6" y="6096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3528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6" y="6096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3528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6" y="6096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352800"/>
          <a:ext cx="85344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External Merge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8001000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8001000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2 will be graded by the end of Wednesday</a:t>
            </a:r>
          </a:p>
          <a:p>
            <a:r>
              <a:rPr lang="en-US" dirty="0" smtClean="0"/>
              <a:t>Homework 4 modified </a:t>
            </a:r>
          </a:p>
          <a:p>
            <a:pPr lvl="1"/>
            <a:r>
              <a:rPr lang="en-US" dirty="0" smtClean="0"/>
              <a:t>Documentation now matters!  (20% of your grade)</a:t>
            </a:r>
          </a:p>
          <a:p>
            <a:pPr lvl="1"/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3 sample </a:t>
            </a:r>
            <a:r>
              <a:rPr lang="en-US" dirty="0" smtClean="0"/>
              <a:t>outputs</a:t>
            </a:r>
          </a:p>
          <a:p>
            <a:r>
              <a:rPr lang="en-US" dirty="0" smtClean="0"/>
              <a:t>Participation 3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8001000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8001000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8001000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</a:t>
            </a:r>
            <a:r>
              <a:rPr lang="en-US" dirty="0" smtClean="0"/>
              <a:t>Average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79</Words>
  <Application>Microsoft Office PowerPoint</Application>
  <PresentationFormat>On-screen Show (4:3)</PresentationFormat>
  <Paragraphs>39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Topic 8</vt:lpstr>
      <vt:lpstr>Announcements</vt:lpstr>
      <vt:lpstr>Participation 3</vt:lpstr>
      <vt:lpstr>Quicksort Average Case</vt:lpstr>
      <vt:lpstr>Slide 5</vt:lpstr>
      <vt:lpstr>Slide 6</vt:lpstr>
      <vt:lpstr>Slide 7</vt:lpstr>
      <vt:lpstr>Slide 8</vt:lpstr>
      <vt:lpstr>Slide 9</vt:lpstr>
      <vt:lpstr>Slide 10</vt:lpstr>
      <vt:lpstr>Slide 11</vt:lpstr>
      <vt:lpstr>External Merge Sort</vt:lpstr>
      <vt:lpstr>Slide 13</vt:lpstr>
      <vt:lpstr>Slide 14</vt:lpstr>
      <vt:lpstr>Slide 15</vt:lpstr>
      <vt:lpstr>Slide 16</vt:lpstr>
      <vt:lpstr>Improved External Merge Sort</vt:lpstr>
      <vt:lpstr>Slide 18</vt:lpstr>
      <vt:lpstr>Slide 19</vt:lpstr>
      <vt:lpstr>Slide 20</vt:lpstr>
      <vt:lpstr>Slide 21</vt:lpstr>
      <vt:lpstr>Slide 22</vt:lpstr>
      <vt:lpstr>Sorting Animations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37</cp:revision>
  <dcterms:created xsi:type="dcterms:W3CDTF">2014-06-30T15:39:55Z</dcterms:created>
  <dcterms:modified xsi:type="dcterms:W3CDTF">2014-07-01T17:34:19Z</dcterms:modified>
</cp:coreProperties>
</file>