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85" r:id="rId4"/>
    <p:sldId id="284" r:id="rId5"/>
    <p:sldId id="279" r:id="rId6"/>
    <p:sldId id="280" r:id="rId7"/>
    <p:sldId id="281" r:id="rId8"/>
    <p:sldId id="261" r:id="rId9"/>
    <p:sldId id="260" r:id="rId10"/>
    <p:sldId id="262" r:id="rId11"/>
    <p:sldId id="264" r:id="rId12"/>
    <p:sldId id="265" r:id="rId13"/>
    <p:sldId id="267" r:id="rId14"/>
    <p:sldId id="257" r:id="rId15"/>
    <p:sldId id="263" r:id="rId16"/>
    <p:sldId id="268" r:id="rId17"/>
    <p:sldId id="269" r:id="rId18"/>
    <p:sldId id="270" r:id="rId19"/>
    <p:sldId id="312" r:id="rId20"/>
    <p:sldId id="311" r:id="rId21"/>
    <p:sldId id="313" r:id="rId22"/>
    <p:sldId id="271" r:id="rId23"/>
    <p:sldId id="272" r:id="rId24"/>
    <p:sldId id="275" r:id="rId25"/>
    <p:sldId id="309" r:id="rId26"/>
    <p:sldId id="274" r:id="rId27"/>
    <p:sldId id="283" r:id="rId28"/>
    <p:sldId id="276" r:id="rId29"/>
    <p:sldId id="273" r:id="rId30"/>
    <p:sldId id="277" r:id="rId31"/>
    <p:sldId id="278" r:id="rId32"/>
    <p:sldId id="286" r:id="rId33"/>
    <p:sldId id="287" r:id="rId34"/>
    <p:sldId id="288" r:id="rId35"/>
    <p:sldId id="289" r:id="rId36"/>
    <p:sldId id="290" r:id="rId37"/>
    <p:sldId id="306" r:id="rId38"/>
    <p:sldId id="292" r:id="rId39"/>
    <p:sldId id="307" r:id="rId40"/>
    <p:sldId id="314" r:id="rId41"/>
    <p:sldId id="293" r:id="rId42"/>
    <p:sldId id="308" r:id="rId43"/>
    <p:sldId id="295" r:id="rId44"/>
    <p:sldId id="297" r:id="rId45"/>
    <p:sldId id="298" r:id="rId46"/>
    <p:sldId id="299" r:id="rId47"/>
    <p:sldId id="310" r:id="rId48"/>
    <p:sldId id="300" r:id="rId49"/>
    <p:sldId id="301" r:id="rId50"/>
    <p:sldId id="302" r:id="rId51"/>
    <p:sldId id="303" r:id="rId52"/>
    <p:sldId id="304" r:id="rId53"/>
    <p:sldId id="305" r:id="rId54"/>
  </p:sldIdLst>
  <p:sldSz cx="9144000" cy="6858000" type="screen4x3"/>
  <p:notesSz cx="6858000" cy="9144000"/>
  <p:embeddedFontLst>
    <p:embeddedFont>
      <p:font typeface="Calibri" pitchFamily="34" charset="0"/>
      <p:regular r:id="rId55"/>
      <p:bold r:id="rId56"/>
      <p:italic r:id="rId57"/>
      <p:boldItalic r:id="rId5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C39C-C4DF-4FB9-ADDA-35F2ECD8386F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Linear Search </a:t>
            </a:r>
          </a:p>
          <a:p>
            <a:r>
              <a:rPr lang="en-US" dirty="0"/>
              <a:t>a</a:t>
            </a:r>
            <a:r>
              <a:rPr lang="en-US" dirty="0" smtClean="0"/>
              <a:t>nd</a:t>
            </a:r>
          </a:p>
          <a:p>
            <a:r>
              <a:rPr lang="en-US" dirty="0" smtClean="0"/>
              <a:t>Hash Tables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Interpolation/Phonebook Search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0"/>
          <a:ext cx="8153400" cy="182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30680"/>
                <a:gridCol w="2712720"/>
                <a:gridCol w="1371600"/>
                <a:gridCol w="807720"/>
                <a:gridCol w="163068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0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…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8946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…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9999</a:t>
                      </a:r>
                      <a:endParaRPr lang="en-US" sz="40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239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Log(n)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Log(log(n))</a:t>
                      </a:r>
                      <a:endParaRPr lang="en-US" sz="44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3 is due</a:t>
            </a:r>
          </a:p>
          <a:p>
            <a:endParaRPr lang="en-US" dirty="0" smtClean="0"/>
          </a:p>
          <a:p>
            <a:r>
              <a:rPr lang="en-US" dirty="0" smtClean="0"/>
              <a:t>Homework 4: questions/issues?</a:t>
            </a:r>
          </a:p>
          <a:p>
            <a:pPr lvl="1"/>
            <a:r>
              <a:rPr lang="en-US" dirty="0" smtClean="0"/>
              <a:t>Asking </a:t>
            </a:r>
            <a:r>
              <a:rPr lang="en-US" dirty="0" err="1" smtClean="0"/>
              <a:t>Sankar</a:t>
            </a:r>
            <a:r>
              <a:rPr lang="en-US" dirty="0" smtClean="0"/>
              <a:t> about programming questions.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due tomorrow</a:t>
            </a:r>
          </a:p>
          <a:p>
            <a:endParaRPr lang="en-US" dirty="0" smtClean="0"/>
          </a:p>
          <a:p>
            <a:r>
              <a:rPr lang="en-US" dirty="0" err="1" smtClean="0"/>
              <a:t>FunSort</a:t>
            </a:r>
            <a:r>
              <a:rPr lang="en-US" dirty="0" smtClean="0"/>
              <a:t> explanation posted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Minimization of Maximum Regret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133600"/>
          <a:ext cx="609600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3886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(Multiply, Add, and Divide)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FunSort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(list, low, high) returns list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(low &lt; high) then</a:t>
            </a:r>
          </a:p>
          <a:p>
            <a:pPr lvl="2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(list, low, high-1)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list[high-1] &gt; list[high] then</a:t>
            </a:r>
          </a:p>
          <a:p>
            <a:pPr lvl="3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swap list[high-1] and list[high]</a:t>
            </a:r>
          </a:p>
          <a:p>
            <a:pPr lvl="3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FunSort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(list, low, high-1)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FunSort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FunSort</a:t>
            </a:r>
            <a:r>
              <a:rPr lang="en-US" dirty="0" smtClean="0"/>
              <a:t> 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5   4   3   2   1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3   4   5   2   1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3716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838200"/>
          </a:xfrm>
        </p:spPr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5791200"/>
          <a:ext cx="8382000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066800"/>
          <a:ext cx="76200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H2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 functions: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Homework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arguments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bash$ java cs345_prog1 hello world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hello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world</a:t>
            </a:r>
            <a:endParaRPr lang="en-US" dirty="0" smtClean="0"/>
          </a:p>
          <a:p>
            <a:r>
              <a:rPr lang="en-US" dirty="0" smtClean="0"/>
              <a:t>Images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533400"/>
          <a:ext cx="44958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950"/>
                <a:gridCol w="1123950"/>
                <a:gridCol w="1123950"/>
                <a:gridCol w="1123950"/>
              </a:tblGrid>
              <a:tr h="819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432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006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9342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0" y="5943600"/>
          <a:ext cx="609600" cy="58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33400"/>
          <a:ext cx="609600" cy="58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Unsorted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210</Words>
  <Application>Microsoft Office PowerPoint</Application>
  <PresentationFormat>On-screen Show (4:3)</PresentationFormat>
  <Paragraphs>80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Courier New</vt:lpstr>
      <vt:lpstr>Office Theme</vt:lpstr>
      <vt:lpstr>Topic 9</vt:lpstr>
      <vt:lpstr>Announcements</vt:lpstr>
      <vt:lpstr>FunSort</vt:lpstr>
      <vt:lpstr>FunSort TL;DR</vt:lpstr>
      <vt:lpstr>More on Homework 4</vt:lpstr>
      <vt:lpstr>Slide 6</vt:lpstr>
      <vt:lpstr>Slide 7</vt:lpstr>
      <vt:lpstr>Searching</vt:lpstr>
      <vt:lpstr>Searching Unsorted Array</vt:lpstr>
      <vt:lpstr>Slide 10</vt:lpstr>
      <vt:lpstr>Jump Search</vt:lpstr>
      <vt:lpstr>Slide 12</vt:lpstr>
      <vt:lpstr>Slide 13</vt:lpstr>
      <vt:lpstr>Binary Search</vt:lpstr>
      <vt:lpstr>Slide 15</vt:lpstr>
      <vt:lpstr>Interpolation/Phonebook Search</vt:lpstr>
      <vt:lpstr>Slide 17</vt:lpstr>
      <vt:lpstr>Slide 18</vt:lpstr>
      <vt:lpstr>Announcements</vt:lpstr>
      <vt:lpstr>Participation 3</vt:lpstr>
      <vt:lpstr>Slide 21</vt:lpstr>
      <vt:lpstr>Hash Tables</vt:lpstr>
      <vt:lpstr>Division Method</vt:lpstr>
      <vt:lpstr>Slide 24</vt:lpstr>
      <vt:lpstr>Slide 25</vt:lpstr>
      <vt:lpstr>Multiplication Method</vt:lpstr>
      <vt:lpstr>Slide 27</vt:lpstr>
      <vt:lpstr>Slide 28</vt:lpstr>
      <vt:lpstr>MAD (Multiply, Add, and Divide)</vt:lpstr>
      <vt:lpstr>Considerations</vt:lpstr>
      <vt:lpstr>Collisions</vt:lpstr>
      <vt:lpstr>Chaining</vt:lpstr>
      <vt:lpstr>Open Addressing</vt:lpstr>
      <vt:lpstr>Linear Probing</vt:lpstr>
      <vt:lpstr>Slide 35</vt:lpstr>
      <vt:lpstr>Quadratic Probing</vt:lpstr>
      <vt:lpstr>Slide 37</vt:lpstr>
      <vt:lpstr>Double Hashing</vt:lpstr>
      <vt:lpstr>Slide 39</vt:lpstr>
      <vt:lpstr>Pseudocode</vt:lpstr>
      <vt:lpstr>Deletion</vt:lpstr>
      <vt:lpstr>Slide 42</vt:lpstr>
      <vt:lpstr>Runtime Analysis</vt:lpstr>
      <vt:lpstr>Universal Hash Function</vt:lpstr>
      <vt:lpstr>Slide 45</vt:lpstr>
      <vt:lpstr>Slide 46</vt:lpstr>
      <vt:lpstr>Perfect Hashing</vt:lpstr>
      <vt:lpstr>Bloom Filters</vt:lpstr>
      <vt:lpstr>Slide 49</vt:lpstr>
      <vt:lpstr>False Positives</vt:lpstr>
      <vt:lpstr>Slide 51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105</cp:revision>
  <dcterms:created xsi:type="dcterms:W3CDTF">2014-07-01T19:29:41Z</dcterms:created>
  <dcterms:modified xsi:type="dcterms:W3CDTF">2014-07-03T17:33:30Z</dcterms:modified>
</cp:coreProperties>
</file>