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6AC2-EAE4-4FF2-B05F-C420884E3A3E}" type="datetimeFigureOut">
              <a:rPr lang="en-US" smtClean="0"/>
              <a:t>7/6/2014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444EC-08D3-47BA-9160-C2B8062CA3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Min/max	</a:t>
            </a:r>
          </a:p>
          <a:p>
            <a:pPr lvl="1"/>
            <a:r>
              <a:rPr lang="en-US" dirty="0" smtClean="0"/>
              <a:t>Successor/predecessor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Height of AVL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29</Words>
  <Application>Microsoft Office PowerPoint</Application>
  <PresentationFormat>On-screen Show (4:3)</PresentationFormat>
  <Paragraphs>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Topic 10</vt:lpstr>
      <vt:lpstr>Tree Definitions</vt:lpstr>
      <vt:lpstr>Tree Definitions</vt:lpstr>
      <vt:lpstr>Tree Definitions</vt:lpstr>
      <vt:lpstr>Binary Search Tree</vt:lpstr>
      <vt:lpstr>Traversal</vt:lpstr>
      <vt:lpstr>Slide 7</vt:lpstr>
      <vt:lpstr>Level order</vt:lpstr>
      <vt:lpstr>Search</vt:lpstr>
      <vt:lpstr>Slide 10</vt:lpstr>
      <vt:lpstr>Insertion</vt:lpstr>
      <vt:lpstr>Slide 12</vt:lpstr>
      <vt:lpstr>Deletion</vt:lpstr>
      <vt:lpstr>Slide 14</vt:lpstr>
      <vt:lpstr>Slide 15</vt:lpstr>
      <vt:lpstr>Slide 16</vt:lpstr>
      <vt:lpstr>AVL</vt:lpstr>
      <vt:lpstr>Height of AVL Tree</vt:lpstr>
      <vt:lpstr>Proof</vt:lpstr>
      <vt:lpstr>Insertion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30</cp:revision>
  <dcterms:created xsi:type="dcterms:W3CDTF">2014-07-07T05:42:36Z</dcterms:created>
  <dcterms:modified xsi:type="dcterms:W3CDTF">2014-07-07T17:30:51Z</dcterms:modified>
</cp:coreProperties>
</file>