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Default Extension="fntdata" ContentType="application/x-fontdata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304" r:id="rId8"/>
    <p:sldId id="262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305" r:id="rId18"/>
    <p:sldId id="272" r:id="rId19"/>
    <p:sldId id="273" r:id="rId20"/>
    <p:sldId id="274" r:id="rId21"/>
    <p:sldId id="277" r:id="rId22"/>
    <p:sldId id="278" r:id="rId23"/>
    <p:sldId id="275" r:id="rId24"/>
    <p:sldId id="276" r:id="rId25"/>
    <p:sldId id="279" r:id="rId26"/>
    <p:sldId id="281" r:id="rId27"/>
    <p:sldId id="282" r:id="rId28"/>
    <p:sldId id="283" r:id="rId29"/>
    <p:sldId id="284" r:id="rId30"/>
    <p:sldId id="285" r:id="rId31"/>
    <p:sldId id="291" r:id="rId32"/>
    <p:sldId id="302" r:id="rId33"/>
    <p:sldId id="303" r:id="rId34"/>
    <p:sldId id="287" r:id="rId35"/>
    <p:sldId id="288" r:id="rId36"/>
    <p:sldId id="289" r:id="rId37"/>
    <p:sldId id="290" r:id="rId38"/>
    <p:sldId id="292" r:id="rId39"/>
    <p:sldId id="293" r:id="rId40"/>
    <p:sldId id="294" r:id="rId41"/>
    <p:sldId id="295" r:id="rId42"/>
    <p:sldId id="296" r:id="rId43"/>
    <p:sldId id="297" r:id="rId44"/>
    <p:sldId id="301" r:id="rId45"/>
    <p:sldId id="298" r:id="rId46"/>
    <p:sldId id="299" r:id="rId47"/>
    <p:sldId id="300" r:id="rId48"/>
  </p:sldIdLst>
  <p:sldSz cx="9144000" cy="6858000" type="screen4x3"/>
  <p:notesSz cx="6858000" cy="9144000"/>
  <p:embeddedFontLst>
    <p:embeddedFont>
      <p:font typeface="Calibri" pitchFamily="34" charset="0"/>
      <p:regular r:id="rId49"/>
      <p:bold r:id="rId50"/>
      <p:italic r:id="rId51"/>
      <p:boldItalic r:id="rId5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font" Target="fonts/font2.fntdata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font" Target="fonts/font3.fntdata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B6AC2-EAE4-4FF2-B05F-C420884E3A3E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444EC-08D3-47BA-9160-C2B8062CA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</a:t>
            </a:r>
          </a:p>
          <a:p>
            <a:pPr lvl="1"/>
            <a:r>
              <a:rPr lang="en-US" dirty="0" smtClean="0"/>
              <a:t>Min/max	</a:t>
            </a:r>
          </a:p>
          <a:p>
            <a:pPr lvl="1"/>
            <a:r>
              <a:rPr lang="en-US" dirty="0" smtClean="0"/>
              <a:t>Successor/predecessor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of AVL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Splay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Amortized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Runtime: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Zig-Zag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Zig-zig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4 is up</a:t>
            </a:r>
          </a:p>
          <a:p>
            <a:endParaRPr lang="en-US" dirty="0" smtClean="0"/>
          </a:p>
          <a:p>
            <a:r>
              <a:rPr lang="en-US" dirty="0" smtClean="0"/>
              <a:t>Homework 3 grading</a:t>
            </a:r>
          </a:p>
          <a:p>
            <a:endParaRPr lang="en-US" dirty="0" smtClean="0"/>
          </a:p>
          <a:p>
            <a:r>
              <a:rPr lang="en-US" dirty="0" smtClean="0"/>
              <a:t>Homework 4 grading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69</Words>
  <Application>Microsoft Office PowerPoint</Application>
  <PresentationFormat>On-screen Show (4:3)</PresentationFormat>
  <Paragraphs>53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Arial</vt:lpstr>
      <vt:lpstr>Calibri</vt:lpstr>
      <vt:lpstr>Office Theme</vt:lpstr>
      <vt:lpstr>Topic 10</vt:lpstr>
      <vt:lpstr>Tree Definitions</vt:lpstr>
      <vt:lpstr>Tree Definitions</vt:lpstr>
      <vt:lpstr>Tree Definitions</vt:lpstr>
      <vt:lpstr>Binary Search Tree</vt:lpstr>
      <vt:lpstr>Traversal</vt:lpstr>
      <vt:lpstr>Announcements</vt:lpstr>
      <vt:lpstr>Slide 8</vt:lpstr>
      <vt:lpstr>Search</vt:lpstr>
      <vt:lpstr>Slide 10</vt:lpstr>
      <vt:lpstr>Insertion</vt:lpstr>
      <vt:lpstr>Slide 12</vt:lpstr>
      <vt:lpstr>Deletion</vt:lpstr>
      <vt:lpstr>Slide 14</vt:lpstr>
      <vt:lpstr>Slide 15</vt:lpstr>
      <vt:lpstr>Pseudocode</vt:lpstr>
      <vt:lpstr>Pseudocode</vt:lpstr>
      <vt:lpstr>AVL</vt:lpstr>
      <vt:lpstr>Height of AVL Tree</vt:lpstr>
      <vt:lpstr>Proof</vt:lpstr>
      <vt:lpstr>Slide 21</vt:lpstr>
      <vt:lpstr>Insertion</vt:lpstr>
      <vt:lpstr>Example</vt:lpstr>
      <vt:lpstr>Single Right</vt:lpstr>
      <vt:lpstr>Left-Right</vt:lpstr>
      <vt:lpstr>Four cases</vt:lpstr>
      <vt:lpstr>Deletions</vt:lpstr>
      <vt:lpstr>Example</vt:lpstr>
      <vt:lpstr>Slide 29</vt:lpstr>
      <vt:lpstr>Splay Trees</vt:lpstr>
      <vt:lpstr>Amortized Running Time</vt:lpstr>
      <vt:lpstr>Basic Operations</vt:lpstr>
      <vt:lpstr>When to Splay</vt:lpstr>
      <vt:lpstr>Zig</vt:lpstr>
      <vt:lpstr>Zig-Zag</vt:lpstr>
      <vt:lpstr>Zig-zig</vt:lpstr>
      <vt:lpstr>Example</vt:lpstr>
      <vt:lpstr>Slide 38</vt:lpstr>
      <vt:lpstr>Slide 39</vt:lpstr>
      <vt:lpstr>Slide 40</vt:lpstr>
      <vt:lpstr>Slide 41</vt:lpstr>
      <vt:lpstr>Deletion</vt:lpstr>
      <vt:lpstr>Slide 43</vt:lpstr>
      <vt:lpstr>Slide 44</vt:lpstr>
      <vt:lpstr>Optimal BST</vt:lpstr>
      <vt:lpstr>Notation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71</cp:revision>
  <dcterms:created xsi:type="dcterms:W3CDTF">2014-07-07T05:42:36Z</dcterms:created>
  <dcterms:modified xsi:type="dcterms:W3CDTF">2014-07-08T17:30:36Z</dcterms:modified>
</cp:coreProperties>
</file>