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304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305" r:id="rId18"/>
    <p:sldId id="272" r:id="rId19"/>
    <p:sldId id="273" r:id="rId20"/>
    <p:sldId id="274" r:id="rId21"/>
    <p:sldId id="277" r:id="rId22"/>
    <p:sldId id="278" r:id="rId23"/>
    <p:sldId id="275" r:id="rId24"/>
    <p:sldId id="276" r:id="rId25"/>
    <p:sldId id="279" r:id="rId26"/>
    <p:sldId id="281" r:id="rId27"/>
    <p:sldId id="282" r:id="rId28"/>
    <p:sldId id="283" r:id="rId29"/>
    <p:sldId id="284" r:id="rId30"/>
    <p:sldId id="306" r:id="rId31"/>
    <p:sldId id="285" r:id="rId32"/>
    <p:sldId id="291" r:id="rId33"/>
    <p:sldId id="302" r:id="rId34"/>
    <p:sldId id="303" r:id="rId35"/>
    <p:sldId id="287" r:id="rId36"/>
    <p:sldId id="288" r:id="rId37"/>
    <p:sldId id="289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301" r:id="rId46"/>
    <p:sldId id="298" r:id="rId47"/>
    <p:sldId id="299" r:id="rId48"/>
    <p:sldId id="300" r:id="rId49"/>
    <p:sldId id="307" r:id="rId50"/>
    <p:sldId id="308" r:id="rId51"/>
    <p:sldId id="309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10" r:id="rId60"/>
    <p:sldId id="311" r:id="rId61"/>
    <p:sldId id="312" r:id="rId62"/>
    <p:sldId id="313" r:id="rId63"/>
    <p:sldId id="314" r:id="rId64"/>
    <p:sldId id="315" r:id="rId65"/>
    <p:sldId id="343" r:id="rId66"/>
    <p:sldId id="344" r:id="rId67"/>
    <p:sldId id="316" r:id="rId68"/>
    <p:sldId id="317" r:id="rId69"/>
    <p:sldId id="318" r:id="rId70"/>
    <p:sldId id="348" r:id="rId71"/>
    <p:sldId id="353" r:id="rId72"/>
    <p:sldId id="354" r:id="rId73"/>
    <p:sldId id="320" r:id="rId74"/>
    <p:sldId id="322" r:id="rId75"/>
    <p:sldId id="321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51" r:id="rId89"/>
    <p:sldId id="352" r:id="rId90"/>
    <p:sldId id="335" r:id="rId91"/>
    <p:sldId id="350" r:id="rId92"/>
    <p:sldId id="349" r:id="rId93"/>
  </p:sldIdLst>
  <p:sldSz cx="9144000" cy="6858000" type="screen4x3"/>
  <p:notesSz cx="6858000" cy="9144000"/>
  <p:embeddedFontLst>
    <p:embeddedFont>
      <p:font typeface="Calibri" pitchFamily="34" charset="0"/>
      <p:regular r:id="rId94"/>
      <p:bold r:id="rId95"/>
      <p:italic r:id="rId96"/>
      <p:boldItalic r:id="rId9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1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6AC2-EAE4-4FF2-B05F-C420884E3A3E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44EC-08D3-47BA-9160-C2B8062CA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Min/max	</a:t>
            </a:r>
          </a:p>
          <a:p>
            <a:pPr lvl="1"/>
            <a:r>
              <a:rPr lang="en-US" dirty="0" smtClean="0"/>
              <a:t>Successor/predecessor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AVL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Left-Right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in 2 weeks</a:t>
            </a:r>
          </a:p>
          <a:p>
            <a:endParaRPr lang="en-US" dirty="0" smtClean="0"/>
          </a:p>
          <a:p>
            <a:r>
              <a:rPr lang="en-US" dirty="0" smtClean="0"/>
              <a:t>Participation due tomorrow</a:t>
            </a:r>
          </a:p>
          <a:p>
            <a:pPr lvl="1"/>
            <a:r>
              <a:rPr lang="en-US" dirty="0" smtClean="0"/>
              <a:t>Clarification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Runtime: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Zig-Zag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Zig-zig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(j+1, j)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due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Clarifications on previous topics today</a:t>
            </a:r>
          </a:p>
          <a:p>
            <a:pPr lvl="1"/>
            <a:r>
              <a:rPr lang="en-US" dirty="0" smtClean="0"/>
              <a:t>Splay tree deletion</a:t>
            </a:r>
          </a:p>
          <a:p>
            <a:pPr lvl="1"/>
            <a:r>
              <a:rPr lang="en-US" dirty="0" smtClean="0"/>
              <a:t>Universal Hashing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Guaranteeing O(n)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Hashing (clarification)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Optimal BST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compute cost?</a:t>
            </a:r>
          </a:p>
          <a:p>
            <a:r>
              <a:rPr lang="en-US" dirty="0" err="1" smtClean="0"/>
              <a:t>Subtree</a:t>
            </a:r>
            <a:r>
              <a:rPr lang="en-US" dirty="0" smtClean="0"/>
              <a:t> at different depths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229600" cy="685800"/>
          </a:xfrm>
        </p:spPr>
        <p:txBody>
          <a:bodyPr/>
          <a:lstStyle/>
          <a:p>
            <a:r>
              <a:rPr lang="en-US" dirty="0" smtClean="0"/>
              <a:t>Sequences/Probabilities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Subtrees</a:t>
            </a:r>
            <a:r>
              <a:rPr lang="en-US" dirty="0" smtClean="0"/>
              <a:t> with one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Subtrees</a:t>
            </a:r>
            <a:r>
              <a:rPr lang="en-US" dirty="0" smtClean="0"/>
              <a:t> with 2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4 is up</a:t>
            </a:r>
          </a:p>
          <a:p>
            <a:endParaRPr lang="en-US" dirty="0" smtClean="0"/>
          </a:p>
          <a:p>
            <a:r>
              <a:rPr lang="en-US" dirty="0" smtClean="0"/>
              <a:t>Homework 3 grading</a:t>
            </a:r>
          </a:p>
          <a:p>
            <a:endParaRPr lang="en-US" dirty="0" smtClean="0"/>
          </a:p>
          <a:p>
            <a:r>
              <a:rPr lang="en-US" dirty="0" smtClean="0"/>
              <a:t>Homework 4 grading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5 due</a:t>
            </a:r>
          </a:p>
          <a:p>
            <a:pPr lvl="1"/>
            <a:r>
              <a:rPr lang="en-US" dirty="0" smtClean="0"/>
              <a:t>Solutions will be up later today</a:t>
            </a:r>
          </a:p>
          <a:p>
            <a:endParaRPr lang="en-US" dirty="0" smtClean="0"/>
          </a:p>
          <a:p>
            <a:r>
              <a:rPr lang="en-US" dirty="0" smtClean="0"/>
              <a:t>Homework 6 up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search tree</a:t>
            </a:r>
          </a:p>
          <a:p>
            <a:r>
              <a:rPr lang="en-US" dirty="0" smtClean="0"/>
              <a:t>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</a:p>
          <a:p>
            <a:r>
              <a:rPr lang="en-US" dirty="0" smtClean="0"/>
              <a:t>Borrow</a:t>
            </a:r>
          </a:p>
          <a:p>
            <a:r>
              <a:rPr lang="en-US" dirty="0" smtClean="0"/>
              <a:t>Coalesce</a:t>
            </a:r>
          </a:p>
          <a:p>
            <a:endParaRPr lang="en-US" dirty="0" smtClean="0"/>
          </a:p>
          <a:p>
            <a:r>
              <a:rPr lang="en-US" dirty="0" smtClean="0"/>
              <a:t>Apply recursively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Generalizing/Example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trees, B-trees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use 2-3 trees?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s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04800" y="304800"/>
            <a:ext cx="8534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s2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90600" y="609600"/>
            <a:ext cx="7364719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186</Words>
  <Application>Microsoft Office PowerPoint</Application>
  <PresentationFormat>On-screen Show (4:3)</PresentationFormat>
  <Paragraphs>112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Arial</vt:lpstr>
      <vt:lpstr>Calibri</vt:lpstr>
      <vt:lpstr>Office Theme</vt:lpstr>
      <vt:lpstr>Topic 10</vt:lpstr>
      <vt:lpstr>Tree Definitions</vt:lpstr>
      <vt:lpstr>Tree Definitions</vt:lpstr>
      <vt:lpstr>Tree Definitions</vt:lpstr>
      <vt:lpstr>Binary Search Tree</vt:lpstr>
      <vt:lpstr>Traversal</vt:lpstr>
      <vt:lpstr>Announcements</vt:lpstr>
      <vt:lpstr>Slide 8</vt:lpstr>
      <vt:lpstr>Search</vt:lpstr>
      <vt:lpstr>Slide 10</vt:lpstr>
      <vt:lpstr>Insertion</vt:lpstr>
      <vt:lpstr>Slide 12</vt:lpstr>
      <vt:lpstr>Deletion</vt:lpstr>
      <vt:lpstr>Slide 14</vt:lpstr>
      <vt:lpstr>Slide 15</vt:lpstr>
      <vt:lpstr>Pseudocode</vt:lpstr>
      <vt:lpstr>Pseudocode</vt:lpstr>
      <vt:lpstr>AVL</vt:lpstr>
      <vt:lpstr>Height of AVL Tree</vt:lpstr>
      <vt:lpstr>Proof</vt:lpstr>
      <vt:lpstr>Slide 21</vt:lpstr>
      <vt:lpstr>Insertion</vt:lpstr>
      <vt:lpstr>Example</vt:lpstr>
      <vt:lpstr>Single Right</vt:lpstr>
      <vt:lpstr>Left-Right</vt:lpstr>
      <vt:lpstr>Four cases</vt:lpstr>
      <vt:lpstr>Deletions</vt:lpstr>
      <vt:lpstr>Example</vt:lpstr>
      <vt:lpstr>Slide 29</vt:lpstr>
      <vt:lpstr>Announcements</vt:lpstr>
      <vt:lpstr>Splay Trees</vt:lpstr>
      <vt:lpstr>Amortized Running Time</vt:lpstr>
      <vt:lpstr>Basic Operations</vt:lpstr>
      <vt:lpstr>When to Splay</vt:lpstr>
      <vt:lpstr>Zig</vt:lpstr>
      <vt:lpstr>Zig-Zag</vt:lpstr>
      <vt:lpstr>Zig-zig</vt:lpstr>
      <vt:lpstr>Example</vt:lpstr>
      <vt:lpstr>Slide 39</vt:lpstr>
      <vt:lpstr>Slide 40</vt:lpstr>
      <vt:lpstr>Slide 41</vt:lpstr>
      <vt:lpstr>Slide 42</vt:lpstr>
      <vt:lpstr>Deletion</vt:lpstr>
      <vt:lpstr>Slide 44</vt:lpstr>
      <vt:lpstr>Slide 45</vt:lpstr>
      <vt:lpstr>Optimal BST</vt:lpstr>
      <vt:lpstr>Notation</vt:lpstr>
      <vt:lpstr>Example</vt:lpstr>
      <vt:lpstr>Example </vt:lpstr>
      <vt:lpstr>More Notation</vt:lpstr>
      <vt:lpstr>Observations</vt:lpstr>
      <vt:lpstr>Observations </vt:lpstr>
      <vt:lpstr>Announcements</vt:lpstr>
      <vt:lpstr>Guaranteeing O(n) time</vt:lpstr>
      <vt:lpstr>Birthday Paradox</vt:lpstr>
      <vt:lpstr>Universal Hashing (clarification)</vt:lpstr>
      <vt:lpstr>Slide 57</vt:lpstr>
      <vt:lpstr>Slide 58</vt:lpstr>
      <vt:lpstr>Computing the Optimal BST</vt:lpstr>
      <vt:lpstr>w(i,j)</vt:lpstr>
      <vt:lpstr>AST</vt:lpstr>
      <vt:lpstr>AST</vt:lpstr>
      <vt:lpstr>Example  </vt:lpstr>
      <vt:lpstr>Leaves</vt:lpstr>
      <vt:lpstr>The Big Idea</vt:lpstr>
      <vt:lpstr>Slide 66</vt:lpstr>
      <vt:lpstr>Subtrees with one key</vt:lpstr>
      <vt:lpstr>Subtrees with 2 keys</vt:lpstr>
      <vt:lpstr>Solution</vt:lpstr>
      <vt:lpstr>Announcements</vt:lpstr>
      <vt:lpstr>Slide 71</vt:lpstr>
      <vt:lpstr>Slide 72</vt:lpstr>
      <vt:lpstr>2-3 Trees</vt:lpstr>
      <vt:lpstr>Slide 74</vt:lpstr>
      <vt:lpstr>Insertion</vt:lpstr>
      <vt:lpstr>Slide 76</vt:lpstr>
      <vt:lpstr>Deletion</vt:lpstr>
      <vt:lpstr>Remove</vt:lpstr>
      <vt:lpstr>Borrow</vt:lpstr>
      <vt:lpstr>Coalesce</vt:lpstr>
      <vt:lpstr>Generalizing/Example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2-3-4 trees, B-trees</vt:lpstr>
      <vt:lpstr>Slide 91</vt:lpstr>
      <vt:lpstr>Slide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qiyam</dc:creator>
  <cp:lastModifiedBy>qiyam</cp:lastModifiedBy>
  <cp:revision>144</cp:revision>
  <dcterms:created xsi:type="dcterms:W3CDTF">2014-07-07T05:42:36Z</dcterms:created>
  <dcterms:modified xsi:type="dcterms:W3CDTF">2014-07-14T17:07:20Z</dcterms:modified>
</cp:coreProperties>
</file>