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6" r:id="rId10"/>
    <p:sldId id="267" r:id="rId11"/>
    <p:sldId id="289" r:id="rId12"/>
    <p:sldId id="265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90" r:id="rId22"/>
    <p:sldId id="291" r:id="rId23"/>
    <p:sldId id="292" r:id="rId24"/>
    <p:sldId id="293" r:id="rId25"/>
    <p:sldId id="294" r:id="rId26"/>
    <p:sldId id="295" r:id="rId27"/>
    <p:sldId id="260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5" autoAdjust="0"/>
    <p:restoredTop sz="94660"/>
  </p:normalViewPr>
  <p:slideViewPr>
    <p:cSldViewPr>
      <p:cViewPr>
        <p:scale>
          <a:sx n="66" d="100"/>
          <a:sy n="66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F05D-1989-4499-882C-DE341495C1E5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3C761-F522-408A-B487-C81C01CD8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C761-F522-408A-B487-C81C01CD83D0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CDB3-DF63-4455-AFDC-F7DA572E6F10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Heaps and 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delete-max/min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build-heap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</a:p>
          <a:p>
            <a:endParaRPr lang="en-US" dirty="0" smtClean="0"/>
          </a:p>
          <a:p>
            <a:r>
              <a:rPr lang="en-US" dirty="0" smtClean="0"/>
              <a:t>Definition: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fixed-length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Trie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(alphabet from English alphabet)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(compressed tries)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r>
              <a:rPr lang="en-US" dirty="0" smtClean="0"/>
              <a:t>Insertion</a:t>
            </a:r>
          </a:p>
          <a:p>
            <a:endParaRPr lang="en-US" dirty="0" smtClean="0"/>
          </a:p>
          <a:p>
            <a:r>
              <a:rPr lang="en-US" dirty="0" smtClean="0"/>
              <a:t># nodes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representation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257800"/>
          <a:ext cx="868679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Parent/Child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70</Words>
  <Application>Microsoft Office PowerPoint</Application>
  <PresentationFormat>On-screen Show (4:3)</PresentationFormat>
  <Paragraphs>43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Topic 11</vt:lpstr>
      <vt:lpstr>Heaps</vt:lpstr>
      <vt:lpstr>Heap Property</vt:lpstr>
      <vt:lpstr>Representation/Implementation</vt:lpstr>
      <vt:lpstr>Array attributes</vt:lpstr>
      <vt:lpstr>Example representation</vt:lpstr>
      <vt:lpstr>Calculating Parent/Child</vt:lpstr>
      <vt:lpstr>Heap Operations: Insertion</vt:lpstr>
      <vt:lpstr>Slide 9</vt:lpstr>
      <vt:lpstr>Slide 10</vt:lpstr>
      <vt:lpstr>Pseudocode</vt:lpstr>
      <vt:lpstr>Heap Operations: delete-max/min</vt:lpstr>
      <vt:lpstr>Slide 13</vt:lpstr>
      <vt:lpstr>Slide 14</vt:lpstr>
      <vt:lpstr>Heap Operations: build-heap</vt:lpstr>
      <vt:lpstr>Slide 16</vt:lpstr>
      <vt:lpstr>Slide 17</vt:lpstr>
      <vt:lpstr>Example  </vt:lpstr>
      <vt:lpstr>Slide 19</vt:lpstr>
      <vt:lpstr>Slide 20</vt:lpstr>
      <vt:lpstr>Pseudocode</vt:lpstr>
      <vt:lpstr>Heap Sort</vt:lpstr>
      <vt:lpstr>Basic Idea</vt:lpstr>
      <vt:lpstr>Pseudocode</vt:lpstr>
      <vt:lpstr>Example</vt:lpstr>
      <vt:lpstr>Stability</vt:lpstr>
      <vt:lpstr>Tries</vt:lpstr>
      <vt:lpstr>Definition</vt:lpstr>
      <vt:lpstr>Adding fixed-length keys</vt:lpstr>
      <vt:lpstr>Slide 30</vt:lpstr>
      <vt:lpstr>Slide 31</vt:lpstr>
      <vt:lpstr>Slide 32</vt:lpstr>
      <vt:lpstr>Slide 33</vt:lpstr>
      <vt:lpstr>Slide 34</vt:lpstr>
      <vt:lpstr>Slide 35</vt:lpstr>
      <vt:lpstr>Alphabet Trie  (alphabet from English alphabet)</vt:lpstr>
      <vt:lpstr>Slide 37</vt:lpstr>
      <vt:lpstr>Slide 38</vt:lpstr>
      <vt:lpstr>Slide 39</vt:lpstr>
      <vt:lpstr>Analysis (compressed tries)</vt:lpstr>
      <vt:lpstr>Uses</vt:lpstr>
      <vt:lpstr>Searching for Suffixes</vt:lpstr>
      <vt:lpstr>Example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40</cp:revision>
  <dcterms:created xsi:type="dcterms:W3CDTF">2014-07-14T14:06:39Z</dcterms:created>
  <dcterms:modified xsi:type="dcterms:W3CDTF">2014-07-15T15:31:45Z</dcterms:modified>
</cp:coreProperties>
</file>