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301" r:id="rId3"/>
    <p:sldId id="302" r:id="rId4"/>
    <p:sldId id="303" r:id="rId5"/>
    <p:sldId id="304" r:id="rId6"/>
    <p:sldId id="257" r:id="rId7"/>
    <p:sldId id="258" r:id="rId8"/>
    <p:sldId id="259" r:id="rId9"/>
    <p:sldId id="261" r:id="rId10"/>
    <p:sldId id="263" r:id="rId11"/>
    <p:sldId id="262" r:id="rId12"/>
    <p:sldId id="264" r:id="rId13"/>
    <p:sldId id="266" r:id="rId14"/>
    <p:sldId id="267" r:id="rId15"/>
    <p:sldId id="289" r:id="rId16"/>
    <p:sldId id="265" r:id="rId17"/>
    <p:sldId id="269" r:id="rId18"/>
    <p:sldId id="268" r:id="rId19"/>
    <p:sldId id="305" r:id="rId20"/>
    <p:sldId id="270" r:id="rId21"/>
    <p:sldId id="271" r:id="rId22"/>
    <p:sldId id="272" r:id="rId23"/>
    <p:sldId id="273" r:id="rId24"/>
    <p:sldId id="274" r:id="rId25"/>
    <p:sldId id="275" r:id="rId26"/>
    <p:sldId id="290" r:id="rId27"/>
    <p:sldId id="291" r:id="rId28"/>
    <p:sldId id="292" r:id="rId29"/>
    <p:sldId id="306" r:id="rId30"/>
    <p:sldId id="293" r:id="rId31"/>
    <p:sldId id="295" r:id="rId32"/>
    <p:sldId id="260" r:id="rId33"/>
    <p:sldId id="276" r:id="rId34"/>
    <p:sldId id="277" r:id="rId35"/>
    <p:sldId id="278" r:id="rId36"/>
    <p:sldId id="279" r:id="rId37"/>
    <p:sldId id="280" r:id="rId38"/>
    <p:sldId id="281" r:id="rId39"/>
    <p:sldId id="282" r:id="rId40"/>
    <p:sldId id="283" r:id="rId41"/>
    <p:sldId id="284" r:id="rId42"/>
    <p:sldId id="285" r:id="rId43"/>
    <p:sldId id="286" r:id="rId44"/>
    <p:sldId id="287" r:id="rId45"/>
    <p:sldId id="288" r:id="rId46"/>
    <p:sldId id="296" r:id="rId47"/>
    <p:sldId id="307" r:id="rId48"/>
    <p:sldId id="308" r:id="rId49"/>
    <p:sldId id="309" r:id="rId50"/>
    <p:sldId id="310" r:id="rId51"/>
    <p:sldId id="311" r:id="rId52"/>
    <p:sldId id="297" r:id="rId53"/>
    <p:sldId id="298" r:id="rId54"/>
    <p:sldId id="299" r:id="rId55"/>
    <p:sldId id="30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5" autoAdjust="0"/>
    <p:restoredTop sz="94660"/>
  </p:normalViewPr>
  <p:slideViewPr>
    <p:cSldViewPr>
      <p:cViewPr>
        <p:scale>
          <a:sx n="66" d="100"/>
          <a:sy n="66" d="100"/>
        </p:scale>
        <p:origin x="-54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BF05D-1989-4499-882C-DE341495C1E5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3C761-F522-408A-B487-C81C01CD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3C761-F522-408A-B487-C81C01CD83D0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CDB3-DF63-4455-AFDC-F7DA572E6F10}" type="datetimeFigureOut">
              <a:rPr lang="en-US" smtClean="0"/>
              <a:pPr/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87B2-4352-4730-80F6-033EFB930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Heaps and 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representation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5257800"/>
          <a:ext cx="868679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  <a:gridCol w="789709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Parent/Child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delete-max/min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Mid-semester Survey (soon)</a:t>
            </a:r>
          </a:p>
          <a:p>
            <a:endParaRPr lang="en-US" dirty="0" smtClean="0"/>
          </a:p>
          <a:p>
            <a:r>
              <a:rPr lang="en-US" dirty="0" smtClean="0"/>
              <a:t>Practice quizzes to be posted</a:t>
            </a:r>
          </a:p>
          <a:p>
            <a:endParaRPr lang="en-US" dirty="0" smtClean="0"/>
          </a:p>
          <a:p>
            <a:r>
              <a:rPr lang="en-US" dirty="0" smtClean="0"/>
              <a:t>Participation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Grading</a:t>
            </a:r>
          </a:p>
          <a:p>
            <a:pPr lvl="1"/>
            <a:r>
              <a:rPr lang="en-US" dirty="0" smtClean="0"/>
              <a:t>Homework 3 to be graded by today</a:t>
            </a:r>
          </a:p>
          <a:p>
            <a:pPr lvl="1"/>
            <a:r>
              <a:rPr lang="en-US" dirty="0" smtClean="0"/>
              <a:t>Homework 4 to be graded tomorrow/Thursday</a:t>
            </a:r>
          </a:p>
          <a:p>
            <a:r>
              <a:rPr lang="en-US" dirty="0" smtClean="0"/>
              <a:t>Homework 5 solutions will be up today</a:t>
            </a:r>
          </a:p>
          <a:p>
            <a:r>
              <a:rPr lang="en-US" dirty="0" smtClean="0"/>
              <a:t>Test in 1.5 weeks</a:t>
            </a:r>
          </a:p>
          <a:p>
            <a:pPr lvl="1"/>
            <a:r>
              <a:rPr lang="en-US" dirty="0" smtClean="0"/>
              <a:t>Online students: make sure you can take the test on Thursday/Friday.</a:t>
            </a:r>
          </a:p>
          <a:p>
            <a:r>
              <a:rPr lang="en-US" dirty="0" smtClean="0"/>
              <a:t>Participation</a:t>
            </a:r>
          </a:p>
          <a:p>
            <a:r>
              <a:rPr lang="en-US" dirty="0" smtClean="0"/>
              <a:t>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Operations: build-heap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4876800"/>
          <a:ext cx="6705601" cy="83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943"/>
                <a:gridCol w="957943"/>
                <a:gridCol w="957943"/>
                <a:gridCol w="957943"/>
                <a:gridCol w="957943"/>
                <a:gridCol w="957943"/>
                <a:gridCol w="957943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5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Stability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00200" y="5029200"/>
          <a:ext cx="5715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905000"/>
                <a:gridCol w="1905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600200" y="3276600"/>
          <a:ext cx="5715000" cy="106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905000"/>
                <a:gridCol w="1905000"/>
              </a:tblGrid>
              <a:tr h="1066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0" y="4419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Original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61722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Sorted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fixed-length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Alphabet </a:t>
            </a:r>
            <a:r>
              <a:rPr lang="en-US" dirty="0" err="1" smtClean="0"/>
              <a:t>Trie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(alphabet from English alphabet)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(compressed tries)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</a:p>
          <a:p>
            <a:r>
              <a:rPr lang="en-US" dirty="0" smtClean="0"/>
              <a:t>Insertion</a:t>
            </a:r>
          </a:p>
          <a:p>
            <a:endParaRPr lang="en-US" dirty="0" smtClean="0"/>
          </a:p>
          <a:p>
            <a:r>
              <a:rPr lang="en-US" dirty="0" smtClean="0"/>
              <a:t># nodes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Search?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Participation due</a:t>
            </a:r>
          </a:p>
          <a:p>
            <a:endParaRPr lang="en-US" dirty="0" smtClean="0"/>
          </a:p>
          <a:p>
            <a:r>
              <a:rPr lang="en-US" dirty="0" smtClean="0"/>
              <a:t>Past quizzes  and survey are up</a:t>
            </a:r>
          </a:p>
          <a:p>
            <a:endParaRPr lang="en-US" dirty="0" smtClean="0"/>
          </a:p>
          <a:p>
            <a:r>
              <a:rPr lang="en-US" dirty="0" smtClean="0"/>
              <a:t>No more programs</a:t>
            </a:r>
          </a:p>
          <a:p>
            <a:endParaRPr lang="en-US" dirty="0" smtClean="0"/>
          </a:p>
          <a:p>
            <a:r>
              <a:rPr lang="en-US" dirty="0" smtClean="0"/>
              <a:t>Test is next week</a:t>
            </a:r>
          </a:p>
          <a:p>
            <a:pPr lvl="1"/>
            <a:r>
              <a:rPr lang="en-US" dirty="0" smtClean="0"/>
              <a:t>Online students: take midterm the same time as midterm 1</a:t>
            </a:r>
          </a:p>
          <a:p>
            <a:r>
              <a:rPr lang="en-US" dirty="0" smtClean="0"/>
              <a:t>Heap sort best case – O(</a:t>
            </a:r>
            <a:r>
              <a:rPr lang="en-US" dirty="0" err="1" smtClean="0"/>
              <a:t>nlogn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(problem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(problem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for 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Queues</a:t>
            </a:r>
          </a:p>
          <a:p>
            <a:endParaRPr lang="en-US" dirty="0" smtClean="0"/>
          </a:p>
          <a:p>
            <a:r>
              <a:rPr lang="en-US" dirty="0" smtClean="0"/>
              <a:t>Definition: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Representation/Implementation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174</Words>
  <Application>Microsoft Office PowerPoint</Application>
  <PresentationFormat>On-screen Show (4:3)</PresentationFormat>
  <Paragraphs>77</Paragraphs>
  <Slides>55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Topic 11</vt:lpstr>
      <vt:lpstr>Announcements</vt:lpstr>
      <vt:lpstr>Homework 5 solutions</vt:lpstr>
      <vt:lpstr>Slide 4</vt:lpstr>
      <vt:lpstr>Slide 5</vt:lpstr>
      <vt:lpstr>Heaps</vt:lpstr>
      <vt:lpstr>Heap Property</vt:lpstr>
      <vt:lpstr>Representation/Implementation</vt:lpstr>
      <vt:lpstr>Array attributes</vt:lpstr>
      <vt:lpstr>Example representation</vt:lpstr>
      <vt:lpstr>Calculating Parent/Child</vt:lpstr>
      <vt:lpstr>Heap Operations: Insertion</vt:lpstr>
      <vt:lpstr>Slide 13</vt:lpstr>
      <vt:lpstr>Slide 14</vt:lpstr>
      <vt:lpstr>Pseudocode</vt:lpstr>
      <vt:lpstr>Heap Operations: delete-max/min</vt:lpstr>
      <vt:lpstr>Slide 17</vt:lpstr>
      <vt:lpstr>Slide 18</vt:lpstr>
      <vt:lpstr>Announcements</vt:lpstr>
      <vt:lpstr>Heap Operations: build-heap</vt:lpstr>
      <vt:lpstr>Slide 21</vt:lpstr>
      <vt:lpstr>Slide 22</vt:lpstr>
      <vt:lpstr>Example  </vt:lpstr>
      <vt:lpstr>Slide 24</vt:lpstr>
      <vt:lpstr>Slide 25</vt:lpstr>
      <vt:lpstr>Pseudocode</vt:lpstr>
      <vt:lpstr>Heap Sort</vt:lpstr>
      <vt:lpstr>Basic Idea</vt:lpstr>
      <vt:lpstr>Example </vt:lpstr>
      <vt:lpstr>Pseudocode</vt:lpstr>
      <vt:lpstr>Stability </vt:lpstr>
      <vt:lpstr>Tries</vt:lpstr>
      <vt:lpstr>Definition</vt:lpstr>
      <vt:lpstr>Adding fixed-length keys</vt:lpstr>
      <vt:lpstr>Slide 35</vt:lpstr>
      <vt:lpstr>Slide 36</vt:lpstr>
      <vt:lpstr>Slide 37</vt:lpstr>
      <vt:lpstr>Slide 38</vt:lpstr>
      <vt:lpstr>Slide 39</vt:lpstr>
      <vt:lpstr>Slide 40</vt:lpstr>
      <vt:lpstr>Alphabet Trie  (alphabet from English alphabet)</vt:lpstr>
      <vt:lpstr>Slide 42</vt:lpstr>
      <vt:lpstr>Slide 43</vt:lpstr>
      <vt:lpstr>Slide 44</vt:lpstr>
      <vt:lpstr>Analysis (compressed tries)</vt:lpstr>
      <vt:lpstr>Uses</vt:lpstr>
      <vt:lpstr>Announcements </vt:lpstr>
      <vt:lpstr>Participation (problem 1)</vt:lpstr>
      <vt:lpstr>Participation (problem 2)</vt:lpstr>
      <vt:lpstr>Slide 50</vt:lpstr>
      <vt:lpstr>Slide 51</vt:lpstr>
      <vt:lpstr>Searching for Suffixes</vt:lpstr>
      <vt:lpstr>Example</vt:lpstr>
      <vt:lpstr>Slide 54</vt:lpstr>
      <vt:lpstr>Slide 55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75</cp:revision>
  <dcterms:created xsi:type="dcterms:W3CDTF">2014-07-14T14:06:39Z</dcterms:created>
  <dcterms:modified xsi:type="dcterms:W3CDTF">2014-07-17T17:32:43Z</dcterms:modified>
</cp:coreProperties>
</file>