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1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65A2-E304-4148-A33B-5F7000957542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9208-3BDC-4588-A50F-F22884CD8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docid=L4o8uxUGK70siM&amp;tbnid=FEiDbXAG5cgD6M:&amp;ved=0CAQQjB0&amp;url=http://pages.cs.wisc.edu/~skrentny/cs367-common/readings/liblitVersion/Graphs/&amp;ei=aorGU96JC8LIiwKH6oCQBw&amp;bvm=bv.71126742,d.cGU&amp;psig=AFQjCNEXlq8h5p1HxOIyQXtQeYsYFHqWNw&amp;ust=1405606883062227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hyperlink" Target="http://centurion2.com/AIHomework/AI110/ai110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docid=ISC6LfjtxXOnkM&amp;tbnid=FIbE7l8jrVkjEM:&amp;ved=0CAQQjB0&amp;url=http://infosthetics.com/archives/2008/03/facebook_social_network_graph.html&amp;ei=C4vGU8y3FMHaoATIjYH4Ag&amp;bvm=bv.71126742,d.cGU&amp;psig=AFQjCNHqRZPWkAdFjtm3r2GQc0ABpa_F0w&amp;ust=140560703426794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Graphs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Models</a:t>
            </a:r>
            <a:endParaRPr lang="en-US" dirty="0"/>
          </a:p>
        </p:txBody>
      </p:sp>
      <p:pic>
        <p:nvPicPr>
          <p:cNvPr id="4" name="Content Placeholder 3" descr="graphical_mode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2209800"/>
            <a:ext cx="4372181" cy="3276600"/>
          </a:xfrm>
        </p:spPr>
      </p:pic>
      <p:pic>
        <p:nvPicPr>
          <p:cNvPr id="22530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0"/>
            <a:ext cx="3581400" cy="38766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81600" y="6248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PRML by Christopher Bishop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most probable configuration that created this image?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Path:</a:t>
            </a:r>
          </a:p>
          <a:p>
            <a:endParaRPr lang="en-US" dirty="0" smtClean="0"/>
          </a:p>
          <a:p>
            <a:r>
              <a:rPr lang="en-US" dirty="0" smtClean="0"/>
              <a:t>Length:</a:t>
            </a:r>
          </a:p>
          <a:p>
            <a:endParaRPr lang="en-US" dirty="0" smtClean="0"/>
          </a:p>
        </p:txBody>
      </p:sp>
      <p:pic>
        <p:nvPicPr>
          <p:cNvPr id="4" name="Picture 3" descr="undirected_grap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876800"/>
            <a:ext cx="2260318" cy="1511111"/>
          </a:xfrm>
          <a:prstGeom prst="rect">
            <a:avLst/>
          </a:prstGeom>
        </p:spPr>
      </p:pic>
      <p:pic>
        <p:nvPicPr>
          <p:cNvPr id="6" name="Picture 5" descr="directed_grap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661174"/>
            <a:ext cx="2615873" cy="219682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7543800" y="5410200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Cycle:</a:t>
            </a:r>
          </a:p>
          <a:p>
            <a:endParaRPr lang="en-US" dirty="0" smtClean="0"/>
          </a:p>
          <a:p>
            <a:r>
              <a:rPr lang="en-US" dirty="0" smtClean="0"/>
              <a:t>Self-loop:</a:t>
            </a:r>
          </a:p>
          <a:p>
            <a:endParaRPr lang="en-US" dirty="0" smtClean="0"/>
          </a:p>
        </p:txBody>
      </p:sp>
      <p:pic>
        <p:nvPicPr>
          <p:cNvPr id="5" name="Picture 4" descr="undirected_grap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876800"/>
            <a:ext cx="2260318" cy="1511111"/>
          </a:xfrm>
          <a:prstGeom prst="rect">
            <a:avLst/>
          </a:prstGeom>
        </p:spPr>
      </p:pic>
      <p:pic>
        <p:nvPicPr>
          <p:cNvPr id="6" name="Picture 5" descr="directed_grap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661174"/>
            <a:ext cx="2615873" cy="219682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7543800" y="5410200"/>
            <a:ext cx="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Incident edges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Simple graph: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Acyclic graph: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err="1" smtClean="0"/>
              <a:t>Subgraph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Forest: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Connected: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Complete graph: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Weighted graph: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 (undirected)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14800" y="2286000"/>
          <a:ext cx="47244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880"/>
                <a:gridCol w="944880"/>
                <a:gridCol w="944880"/>
                <a:gridCol w="944880"/>
                <a:gridCol w="944880"/>
              </a:tblGrid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types: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 (directed)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14800" y="1600200"/>
          <a:ext cx="4724400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880"/>
                <a:gridCol w="944880"/>
                <a:gridCol w="944880"/>
                <a:gridCol w="944880"/>
                <a:gridCol w="944880"/>
              </a:tblGrid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2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5638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Cons: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Adjaceny</a:t>
            </a:r>
            <a:r>
              <a:rPr lang="en-US" dirty="0" smtClean="0"/>
              <a:t> list (undirected)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Adjaceny</a:t>
            </a:r>
            <a:r>
              <a:rPr lang="en-US" dirty="0" smtClean="0"/>
              <a:t> list (directed)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Space:</a:t>
            </a:r>
          </a:p>
          <a:p>
            <a:endParaRPr lang="en-US" dirty="0" smtClean="0"/>
          </a:p>
          <a:p>
            <a:r>
              <a:rPr lang="en-US" dirty="0" smtClean="0"/>
              <a:t>Searching for edge between nodes:</a:t>
            </a:r>
          </a:p>
          <a:p>
            <a:endParaRPr lang="en-US" dirty="0" smtClean="0"/>
          </a:p>
          <a:p>
            <a:r>
              <a:rPr lang="en-US" dirty="0" smtClean="0"/>
              <a:t>Adjacency check: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Search/Traversals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get from one node to another?</a:t>
            </a:r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Networks</a:t>
            </a:r>
            <a:endParaRPr lang="en-US" dirty="0"/>
          </a:p>
        </p:txBody>
      </p:sp>
      <p:pic>
        <p:nvPicPr>
          <p:cNvPr id="20482" name="Picture 2" descr="http://pages.cs.wisc.edu/~skrentny/cs367-common/readings/liblitVersion/Graphs/weightedDi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096000" cy="41597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6248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Source: pages.cs.wisc.edu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019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Shortest path?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World (from AI)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enturion2.com/AIHomework/Searching/VacuumWor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658624" cy="4648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6400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4"/>
              </a:rPr>
              <a:t>centurion2.com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211669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belief states could we be in if we do a certain sequence of  actions?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Network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1506" name="Picture 2" descr="http://infosthetics.com/archives/facebook_grap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4724400" cy="472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6477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3"/>
              </a:rPr>
              <a:t>infosthetics.com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2484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you an introvert? </a:t>
            </a:r>
          </a:p>
          <a:p>
            <a:r>
              <a:rPr lang="en-US" dirty="0" smtClean="0"/>
              <a:t>Who are you most friendly with?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Graphical Models </a:t>
            </a:r>
            <a:br>
              <a:rPr lang="en-US" dirty="0" smtClean="0"/>
            </a:br>
            <a:r>
              <a:rPr lang="en-US" dirty="0" smtClean="0"/>
              <a:t>(from machine learning)</a:t>
            </a:r>
            <a:endParaRPr lang="en-US" dirty="0"/>
          </a:p>
        </p:txBody>
      </p:sp>
      <p:pic>
        <p:nvPicPr>
          <p:cNvPr id="23554" name="Picture 2" descr="Graphical representation of the given H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5410201" cy="41658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0" y="6324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wikipedia.org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93467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was the most likely sequence of weather given the actions (walking, shopping, cleaning) on those days?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204</Words>
  <Application>Microsoft Office PowerPoint</Application>
  <PresentationFormat>On-screen Show (4:3)</PresentationFormat>
  <Paragraphs>74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Topic 12</vt:lpstr>
      <vt:lpstr>Graphs</vt:lpstr>
      <vt:lpstr>Undirected</vt:lpstr>
      <vt:lpstr>Directed</vt:lpstr>
      <vt:lpstr>Examples/Applications</vt:lpstr>
      <vt:lpstr>Transportation Networks</vt:lpstr>
      <vt:lpstr>Vacuum World (from AI)</vt:lpstr>
      <vt:lpstr>Social Network </vt:lpstr>
      <vt:lpstr>Graphical Models  (from machine learning)</vt:lpstr>
      <vt:lpstr>Graphical Models</vt:lpstr>
      <vt:lpstr>More Definitions</vt:lpstr>
      <vt:lpstr>Slide 12</vt:lpstr>
      <vt:lpstr>Slide 13</vt:lpstr>
      <vt:lpstr>Slide 14</vt:lpstr>
      <vt:lpstr>Slide 15</vt:lpstr>
      <vt:lpstr>Slide 16</vt:lpstr>
      <vt:lpstr>Slide 17</vt:lpstr>
      <vt:lpstr>Graph Representations</vt:lpstr>
      <vt:lpstr>Adjacency Matrix (undirected)</vt:lpstr>
      <vt:lpstr>Adjacency Matrix (directed)</vt:lpstr>
      <vt:lpstr>Adjaceny list (undirected)</vt:lpstr>
      <vt:lpstr>Adjaceny list (directed)</vt:lpstr>
      <vt:lpstr>Adjacency List Costs</vt:lpstr>
      <vt:lpstr>Graph Search/Traversals</vt:lpstr>
      <vt:lpstr>Breadth First Search</vt:lpstr>
      <vt:lpstr>Slide 26</vt:lpstr>
      <vt:lpstr>Implementing BFS</vt:lpstr>
      <vt:lpstr>Slide 28</vt:lpstr>
      <vt:lpstr>Slide 29</vt:lpstr>
      <vt:lpstr>Depth-First Search</vt:lpstr>
      <vt:lpstr>Recursive Algorithm</vt:lpstr>
      <vt:lpstr>Iterative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12</dc:title>
  <dc:creator>qiyam</dc:creator>
  <cp:lastModifiedBy>qiyam</cp:lastModifiedBy>
  <cp:revision>92</cp:revision>
  <dcterms:created xsi:type="dcterms:W3CDTF">2014-07-16T14:03:24Z</dcterms:created>
  <dcterms:modified xsi:type="dcterms:W3CDTF">2014-07-17T17:32:07Z</dcterms:modified>
</cp:coreProperties>
</file>