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57" r:id="rId5"/>
    <p:sldId id="259" r:id="rId6"/>
    <p:sldId id="260" r:id="rId7"/>
    <p:sldId id="261" r:id="rId8"/>
    <p:sldId id="262" r:id="rId9"/>
    <p:sldId id="268" r:id="rId10"/>
    <p:sldId id="263" r:id="rId11"/>
    <p:sldId id="269" r:id="rId12"/>
    <p:sldId id="264" r:id="rId13"/>
    <p:sldId id="265" r:id="rId14"/>
    <p:sldId id="266" r:id="rId15"/>
    <p:sldId id="270" r:id="rId16"/>
    <p:sldId id="267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01086-A117-45EC-840B-75301BDC0ECC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Graphs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Source Shortest Path Algorithms (SSSP)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0" y="1219200"/>
          <a:ext cx="3962400" cy="487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1200"/>
                <a:gridCol w="198120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Bellman-Ford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876800" y="990600"/>
          <a:ext cx="4114800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371600"/>
                <a:gridCol w="1371600"/>
              </a:tblGrid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d(source, *)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3962400"/>
          <a:ext cx="7010400" cy="27482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2080"/>
                <a:gridCol w="1402080"/>
                <a:gridCol w="1402080"/>
                <a:gridCol w="1402080"/>
                <a:gridCol w="1402080"/>
              </a:tblGrid>
              <a:tr h="392611">
                <a:tc>
                  <a:txBody>
                    <a:bodyPr/>
                    <a:lstStyle/>
                    <a:p>
                      <a:r>
                        <a:rPr lang="en-US" dirty="0" smtClean="0"/>
                        <a:t>Edge (u-&gt;v)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N.W.C.</a:t>
                      </a:r>
                      <a:r>
                        <a:rPr lang="en-US" baseline="0" dirty="0" smtClean="0"/>
                        <a:t> Test</a:t>
                      </a:r>
                      <a:endParaRPr lang="en-US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 (MST)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pic>
        <p:nvPicPr>
          <p:cNvPr id="1026" name="Picture 2" descr="http://www.mathworks.com/matlabcentral/fileexchange/screenshots/4836/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1" y="1676400"/>
            <a:ext cx="5272215" cy="2743200"/>
          </a:xfrm>
          <a:prstGeom prst="rect">
            <a:avLst/>
          </a:prstGeom>
          <a:noFill/>
        </p:spPr>
      </p:pic>
      <p:pic>
        <p:nvPicPr>
          <p:cNvPr id="1028" name="Picture 4" descr="Broadcast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057400"/>
            <a:ext cx="3079940" cy="2057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47800" y="43434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mathworks.com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4267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Wikipedia.com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MST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MST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60</Words>
  <Application>Microsoft Office PowerPoint</Application>
  <PresentationFormat>On-screen Show (4:3)</PresentationFormat>
  <Paragraphs>26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Topic 13</vt:lpstr>
      <vt:lpstr>Minimum Spanning Tree (MST)</vt:lpstr>
      <vt:lpstr>Applications</vt:lpstr>
      <vt:lpstr>Prim’s MST Algorithm</vt:lpstr>
      <vt:lpstr>Pseudocode</vt:lpstr>
      <vt:lpstr>Proof</vt:lpstr>
      <vt:lpstr>Slide 7</vt:lpstr>
      <vt:lpstr>Slide 8</vt:lpstr>
      <vt:lpstr>Kruskal’s MST Algorithm</vt:lpstr>
      <vt:lpstr>Slide 10</vt:lpstr>
      <vt:lpstr>Slide 11</vt:lpstr>
      <vt:lpstr>Single Source Shortest Path Algorithms (SSSP)</vt:lpstr>
      <vt:lpstr>Example of paths</vt:lpstr>
      <vt:lpstr>Dijkstra’s Algorithm  </vt:lpstr>
      <vt:lpstr>Slide 15</vt:lpstr>
      <vt:lpstr>Pseudocode</vt:lpstr>
      <vt:lpstr>Bellman-Ford  </vt:lpstr>
      <vt:lpstr>Pseudocode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13</dc:title>
  <dc:creator>qiyam</dc:creator>
  <cp:lastModifiedBy>qiyam</cp:lastModifiedBy>
  <cp:revision>32</cp:revision>
  <dcterms:created xsi:type="dcterms:W3CDTF">2014-07-21T12:47:41Z</dcterms:created>
  <dcterms:modified xsi:type="dcterms:W3CDTF">2014-07-22T18:21:59Z</dcterms:modified>
</cp:coreProperties>
</file>