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7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64" r:id="rId13"/>
    <p:sldId id="274" r:id="rId14"/>
    <p:sldId id="265" r:id="rId15"/>
    <p:sldId id="275" r:id="rId16"/>
    <p:sldId id="266" r:id="rId17"/>
    <p:sldId id="270" r:id="rId18"/>
    <p:sldId id="267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1086-A117-45EC-840B-75301BDC0EC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2468-72C0-45CB-AFDC-BC6CB0F9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Source Shortest Path Algorithms (SSSP)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0" y="1219200"/>
          <a:ext cx="3962400" cy="4876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981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</a:t>
                      </a:r>
                      <a:endParaRPr lang="en-US" sz="2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Bellman-Ford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76800" y="990600"/>
          <a:ext cx="41148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</a:tblGrid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d(source, 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962400"/>
          <a:ext cx="7010400" cy="2748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392611">
                <a:tc>
                  <a:txBody>
                    <a:bodyPr/>
                    <a:lstStyle/>
                    <a:p>
                      <a:r>
                        <a:rPr lang="en-US" dirty="0" smtClean="0"/>
                        <a:t>Edge (u-&gt;v)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N.W.C.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(MST)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026" name="Picture 2" descr="http://www.mathworks.com/matlabcentral/fileexchange/screenshots/4836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1" y="1676400"/>
            <a:ext cx="5272215" cy="2743200"/>
          </a:xfrm>
          <a:prstGeom prst="rect">
            <a:avLst/>
          </a:prstGeom>
          <a:noFill/>
        </p:spPr>
      </p:pic>
      <p:pic>
        <p:nvPicPr>
          <p:cNvPr id="1028" name="Picture 4" descr="Broadcas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3079940" cy="2057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47800" y="4343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mathworks.com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26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Wikipedia.com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MST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61</Words>
  <Application>Microsoft Office PowerPoint</Application>
  <PresentationFormat>On-screen Show (4:3)</PresentationFormat>
  <Paragraphs>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Topic 13</vt:lpstr>
      <vt:lpstr>Minimum Spanning Tree (MST)</vt:lpstr>
      <vt:lpstr>Applications</vt:lpstr>
      <vt:lpstr>Prim’s MST Algorithm</vt:lpstr>
      <vt:lpstr>Pseudocode</vt:lpstr>
      <vt:lpstr>Proof</vt:lpstr>
      <vt:lpstr>Slide 7</vt:lpstr>
      <vt:lpstr>Slide 8</vt:lpstr>
      <vt:lpstr>Kruskal’s MST Algorithm</vt:lpstr>
      <vt:lpstr>Slide 10</vt:lpstr>
      <vt:lpstr>Slide 11</vt:lpstr>
      <vt:lpstr>Single Source Shortest Path Algorithms (SSSP)</vt:lpstr>
      <vt:lpstr>Dijkstra’s Algorithm</vt:lpstr>
      <vt:lpstr>Sample graphs</vt:lpstr>
      <vt:lpstr>Slide 15</vt:lpstr>
      <vt:lpstr>Dijkstra’s Algorithm  </vt:lpstr>
      <vt:lpstr>Slide 17</vt:lpstr>
      <vt:lpstr>Pseudocode</vt:lpstr>
      <vt:lpstr>Bellman-Ford  </vt:lpstr>
      <vt:lpstr>Pseudocode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13</dc:title>
  <dc:creator>qiyam</dc:creator>
  <cp:lastModifiedBy>qiyam</cp:lastModifiedBy>
  <cp:revision>38</cp:revision>
  <dcterms:created xsi:type="dcterms:W3CDTF">2014-07-21T12:47:41Z</dcterms:created>
  <dcterms:modified xsi:type="dcterms:W3CDTF">2014-07-23T17:30:33Z</dcterms:modified>
</cp:coreProperties>
</file>