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2" r:id="rId9"/>
    <p:sldId id="268" r:id="rId10"/>
    <p:sldId id="263" r:id="rId11"/>
    <p:sldId id="269" r:id="rId12"/>
    <p:sldId id="289" r:id="rId13"/>
    <p:sldId id="264" r:id="rId14"/>
    <p:sldId id="274" r:id="rId15"/>
    <p:sldId id="266" r:id="rId16"/>
    <p:sldId id="267" r:id="rId17"/>
    <p:sldId id="284" r:id="rId18"/>
    <p:sldId id="285" r:id="rId19"/>
    <p:sldId id="270" r:id="rId20"/>
    <p:sldId id="280" r:id="rId21"/>
    <p:sldId id="283" r:id="rId22"/>
    <p:sldId id="281" r:id="rId23"/>
    <p:sldId id="282" r:id="rId24"/>
    <p:sldId id="271" r:id="rId25"/>
    <p:sldId id="272" r:id="rId26"/>
    <p:sldId id="286" r:id="rId27"/>
    <p:sldId id="288" r:id="rId28"/>
    <p:sldId id="276" r:id="rId29"/>
    <p:sldId id="287" r:id="rId30"/>
    <p:sldId id="277" r:id="rId31"/>
    <p:sldId id="278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1086-A117-45EC-840B-75301BDC0EC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2468-72C0-45CB-AFDC-BC6CB0F9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Graphs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7 is up</a:t>
            </a:r>
          </a:p>
          <a:p>
            <a:r>
              <a:rPr lang="en-US" dirty="0" smtClean="0"/>
              <a:t>Participation 6 is up</a:t>
            </a:r>
          </a:p>
          <a:p>
            <a:endParaRPr lang="en-US" dirty="0" smtClean="0"/>
          </a:p>
          <a:p>
            <a:r>
              <a:rPr lang="en-US" dirty="0" smtClean="0"/>
              <a:t>Final in 2 weeks</a:t>
            </a:r>
          </a:p>
          <a:p>
            <a:r>
              <a:rPr lang="en-US" dirty="0" smtClean="0"/>
              <a:t>No office hours next Thursday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Source Shortest Path Algorithms (SSSP)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0" y="1219200"/>
          <a:ext cx="3962400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9812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Fringe</a:t>
                      </a:r>
                      <a:endParaRPr lang="en-US" sz="2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(before proof)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Spanning Tree (MST)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SSSP using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Bellman-Ford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6800" y="990600"/>
          <a:ext cx="41148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</a:tblGrid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d(source, 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3962400"/>
          <a:ext cx="7010400" cy="274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92611">
                <a:tc>
                  <a:txBody>
                    <a:bodyPr/>
                    <a:lstStyle/>
                    <a:p>
                      <a:r>
                        <a:rPr lang="en-US" dirty="0" smtClean="0"/>
                        <a:t>Edge (u-&gt;v)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Def: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qiyam\Downloads\CS_curricu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943600" cy="5087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 Santa Cruz Curriculum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91550" cy="4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has a lot of dependences </a:t>
            </a:r>
            <a:r>
              <a:rPr lang="en-US" dirty="0" smtClean="0">
                <a:sym typeface="Wingdings" pitchFamily="2" charset="2"/>
              </a:rPr>
              <a:t> use </a:t>
            </a:r>
            <a:r>
              <a:rPr lang="en-US" dirty="0" err="1" smtClean="0">
                <a:sym typeface="Wingdings" pitchFamily="2" charset="2"/>
              </a:rPr>
              <a:t>Makefiles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1026" name="Picture 2" descr="http://www.mathworks.com/matlabcentral/fileexchange/screenshots/483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1" y="1676400"/>
            <a:ext cx="5272215" cy="2743200"/>
          </a:xfrm>
          <a:prstGeom prst="rect">
            <a:avLst/>
          </a:prstGeom>
          <a:noFill/>
        </p:spPr>
      </p:pic>
      <p:pic>
        <p:nvPicPr>
          <p:cNvPr id="1028" name="Picture 4" descr="Broadc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07994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343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mathworks.com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Prim’s MST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MST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108</Words>
  <Application>Microsoft Office PowerPoint</Application>
  <PresentationFormat>On-screen Show (4:3)</PresentationFormat>
  <Paragraphs>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Topic 13</vt:lpstr>
      <vt:lpstr>Minimum Spanning Tree (MST)</vt:lpstr>
      <vt:lpstr>Applications</vt:lpstr>
      <vt:lpstr>Prim’s MST Algorithm</vt:lpstr>
      <vt:lpstr>Pseudocode</vt:lpstr>
      <vt:lpstr>Proof</vt:lpstr>
      <vt:lpstr>Slide 7</vt:lpstr>
      <vt:lpstr>Slide 8</vt:lpstr>
      <vt:lpstr>Kruskal’s MST Algorithm</vt:lpstr>
      <vt:lpstr>Slide 10</vt:lpstr>
      <vt:lpstr>Slide 11</vt:lpstr>
      <vt:lpstr>Announcements</vt:lpstr>
      <vt:lpstr>Single Source Shortest Path Algorithms (SSSP)</vt:lpstr>
      <vt:lpstr>Dijkstra’s Algorithm</vt:lpstr>
      <vt:lpstr>Dijkstra’s Algorithm  </vt:lpstr>
      <vt:lpstr>Pseudocode</vt:lpstr>
      <vt:lpstr>Analysis</vt:lpstr>
      <vt:lpstr>Using Heaps</vt:lpstr>
      <vt:lpstr>Observation (before proof)</vt:lpstr>
      <vt:lpstr>Proof</vt:lpstr>
      <vt:lpstr>SSSP using BFS</vt:lpstr>
      <vt:lpstr>Slide 22</vt:lpstr>
      <vt:lpstr>Slide 23</vt:lpstr>
      <vt:lpstr>Bellman-Ford  </vt:lpstr>
      <vt:lpstr>Pseudocode</vt:lpstr>
      <vt:lpstr>Analysis</vt:lpstr>
      <vt:lpstr>Topological Sort</vt:lpstr>
      <vt:lpstr>  </vt:lpstr>
      <vt:lpstr>SLIC </vt:lpstr>
      <vt:lpstr>Example</vt:lpstr>
      <vt:lpstr>Pseudocode</vt:lpstr>
      <vt:lpstr>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13</dc:title>
  <dc:creator>qiyam</dc:creator>
  <cp:lastModifiedBy>qiyam</cp:lastModifiedBy>
  <cp:revision>72</cp:revision>
  <dcterms:created xsi:type="dcterms:W3CDTF">2014-07-21T12:47:41Z</dcterms:created>
  <dcterms:modified xsi:type="dcterms:W3CDTF">2014-07-29T18:30:26Z</dcterms:modified>
</cp:coreProperties>
</file>