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3" r:id="rId4"/>
    <p:sldId id="257" r:id="rId5"/>
    <p:sldId id="259" r:id="rId6"/>
    <p:sldId id="260" r:id="rId7"/>
    <p:sldId id="261" r:id="rId8"/>
    <p:sldId id="262" r:id="rId9"/>
    <p:sldId id="268" r:id="rId10"/>
    <p:sldId id="263" r:id="rId11"/>
    <p:sldId id="269" r:id="rId12"/>
    <p:sldId id="289" r:id="rId13"/>
    <p:sldId id="264" r:id="rId14"/>
    <p:sldId id="274" r:id="rId15"/>
    <p:sldId id="266" r:id="rId16"/>
    <p:sldId id="267" r:id="rId17"/>
    <p:sldId id="284" r:id="rId18"/>
    <p:sldId id="285" r:id="rId19"/>
    <p:sldId id="270" r:id="rId20"/>
    <p:sldId id="280" r:id="rId21"/>
    <p:sldId id="283" r:id="rId22"/>
    <p:sldId id="291" r:id="rId23"/>
    <p:sldId id="281" r:id="rId24"/>
    <p:sldId id="282" r:id="rId25"/>
    <p:sldId id="271" r:id="rId26"/>
    <p:sldId id="272" r:id="rId27"/>
    <p:sldId id="286" r:id="rId28"/>
    <p:sldId id="288" r:id="rId29"/>
    <p:sldId id="276" r:id="rId30"/>
    <p:sldId id="287" r:id="rId31"/>
    <p:sldId id="277" r:id="rId32"/>
    <p:sldId id="278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1086-A117-45EC-840B-75301BDC0ECC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2468-72C0-45CB-AFDC-BC6CB0F96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1086-A117-45EC-840B-75301BDC0ECC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2468-72C0-45CB-AFDC-BC6CB0F96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1086-A117-45EC-840B-75301BDC0ECC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2468-72C0-45CB-AFDC-BC6CB0F96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1086-A117-45EC-840B-75301BDC0ECC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2468-72C0-45CB-AFDC-BC6CB0F96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1086-A117-45EC-840B-75301BDC0ECC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2468-72C0-45CB-AFDC-BC6CB0F96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1086-A117-45EC-840B-75301BDC0ECC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2468-72C0-45CB-AFDC-BC6CB0F96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1086-A117-45EC-840B-75301BDC0ECC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2468-72C0-45CB-AFDC-BC6CB0F96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1086-A117-45EC-840B-75301BDC0ECC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2468-72C0-45CB-AFDC-BC6CB0F96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1086-A117-45EC-840B-75301BDC0ECC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2468-72C0-45CB-AFDC-BC6CB0F96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1086-A117-45EC-840B-75301BDC0ECC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2468-72C0-45CB-AFDC-BC6CB0F96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1086-A117-45EC-840B-75301BDC0ECC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2468-72C0-45CB-AFDC-BC6CB0F96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01086-A117-45EC-840B-75301BDC0ECC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12468-72C0-45CB-AFDC-BC6CB0F96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Topic 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Graphs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7 is up</a:t>
            </a:r>
          </a:p>
          <a:p>
            <a:r>
              <a:rPr lang="en-US" dirty="0" smtClean="0"/>
              <a:t>Participation 6 is up</a:t>
            </a:r>
          </a:p>
          <a:p>
            <a:endParaRPr lang="en-US" dirty="0" smtClean="0"/>
          </a:p>
          <a:p>
            <a:r>
              <a:rPr lang="en-US" dirty="0" smtClean="0"/>
              <a:t>Final in 2 weeks</a:t>
            </a:r>
          </a:p>
          <a:p>
            <a:r>
              <a:rPr lang="en-US" dirty="0" smtClean="0"/>
              <a:t>No office hours next Thursday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Single Source Shortest Path Algorithms (SSSP)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Dijkstra’s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Dijkstra’s</a:t>
            </a:r>
            <a:r>
              <a:rPr lang="en-US" dirty="0" smtClean="0"/>
              <a:t> Algorithm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29200" y="1219200"/>
          <a:ext cx="3962400" cy="4876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81200"/>
                <a:gridCol w="1981200"/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Known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Fringe</a:t>
                      </a:r>
                      <a:endParaRPr lang="en-US" sz="2400" dirty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Heaps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(before proof)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Spanning Tree (MST)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SSSP using BFS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Exams for online/proctored students to be finished (Thursday/Friday).</a:t>
            </a:r>
          </a:p>
          <a:p>
            <a:r>
              <a:rPr lang="en-US" dirty="0" smtClean="0"/>
              <a:t>Final is </a:t>
            </a:r>
            <a:r>
              <a:rPr lang="en-US" b="1" dirty="0" smtClean="0"/>
              <a:t>2 hours (9 to 11) on Wednesday</a:t>
            </a:r>
            <a:endParaRPr lang="en-US" dirty="0" smtClean="0"/>
          </a:p>
          <a:p>
            <a:r>
              <a:rPr lang="en-US" dirty="0" smtClean="0"/>
              <a:t>Incoming topics</a:t>
            </a:r>
          </a:p>
          <a:p>
            <a:pPr lvl="1"/>
            <a:r>
              <a:rPr lang="en-US" dirty="0" smtClean="0"/>
              <a:t>Algorithm Families </a:t>
            </a:r>
          </a:p>
          <a:p>
            <a:pPr lvl="2"/>
            <a:r>
              <a:rPr lang="en-US" dirty="0" smtClean="0"/>
              <a:t>Greedy</a:t>
            </a:r>
          </a:p>
          <a:p>
            <a:pPr lvl="2"/>
            <a:r>
              <a:rPr lang="en-US" dirty="0" smtClean="0"/>
              <a:t>Dynamic Programming</a:t>
            </a:r>
          </a:p>
          <a:p>
            <a:pPr lvl="2"/>
            <a:r>
              <a:rPr lang="en-US" dirty="0" smtClean="0"/>
              <a:t>Genetic Algorithms</a:t>
            </a:r>
          </a:p>
          <a:p>
            <a:pPr lvl="1"/>
            <a:r>
              <a:rPr lang="en-US" dirty="0" smtClean="0"/>
              <a:t>Theory of Computation (grammars, finite state machines, P = NP, Halting Problem)</a:t>
            </a:r>
          </a:p>
          <a:p>
            <a:pPr lvl="1"/>
            <a:r>
              <a:rPr lang="en-US" dirty="0" smtClean="0"/>
              <a:t>There will be many non-essential asides. Non-essential for the final, but helpful for CS education      (I hope!)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Bellman-Ford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876800" y="990600"/>
          <a:ext cx="4114800" cy="243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/>
                <a:gridCol w="1371600"/>
                <a:gridCol w="1371600"/>
              </a:tblGrid>
              <a:tr h="487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d(source, *)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Parent</a:t>
                      </a:r>
                      <a:endParaRPr lang="en-US" dirty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28800" y="3962400"/>
          <a:ext cx="7010400" cy="27482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2080"/>
                <a:gridCol w="1402080"/>
                <a:gridCol w="1402080"/>
                <a:gridCol w="1402080"/>
                <a:gridCol w="1402080"/>
              </a:tblGrid>
              <a:tr h="392611">
                <a:tc>
                  <a:txBody>
                    <a:bodyPr/>
                    <a:lstStyle/>
                    <a:p>
                      <a:r>
                        <a:rPr lang="en-US" dirty="0" smtClean="0"/>
                        <a:t>Edge (u-&gt;v)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Pass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Pass 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Pass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26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26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26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26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26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26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Topological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:\Users\qiyam\Downloads\CS_curricul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09600"/>
            <a:ext cx="5943600" cy="508777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0" y="5943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UC Santa Cruz Curriculum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pic>
        <p:nvPicPr>
          <p:cNvPr id="1026" name="Picture 2" descr="http://www.mathworks.com/matlabcentral/fileexchange/screenshots/4836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1" y="1676400"/>
            <a:ext cx="5272215" cy="2743200"/>
          </a:xfrm>
          <a:prstGeom prst="rect">
            <a:avLst/>
          </a:prstGeom>
          <a:noFill/>
        </p:spPr>
      </p:pic>
      <p:pic>
        <p:nvPicPr>
          <p:cNvPr id="1028" name="Picture 4" descr="Broadcast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057400"/>
            <a:ext cx="3079940" cy="2057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47800" y="43434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mathworks.com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4267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Wikipedia.com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8591550" cy="4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6248400"/>
            <a:ext cx="647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System has a lot of dependences </a:t>
            </a:r>
            <a:r>
              <a:rPr lang="en-US" dirty="0" smtClean="0">
                <a:sym typeface="Wingdings" pitchFamily="2" charset="2"/>
              </a:rPr>
              <a:t> use </a:t>
            </a:r>
            <a:r>
              <a:rPr lang="en-US" dirty="0" err="1" smtClean="0">
                <a:sym typeface="Wingdings" pitchFamily="2" charset="2"/>
              </a:rPr>
              <a:t>Makefiles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Prim’s MST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Kruskal’s</a:t>
            </a:r>
            <a:r>
              <a:rPr lang="en-US" dirty="0" smtClean="0"/>
              <a:t> MST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2326</TotalTime>
  <Words>177</Words>
  <Application>Microsoft Office PowerPoint</Application>
  <PresentationFormat>On-screen Show (4:3)</PresentationFormat>
  <Paragraphs>56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Topic 13</vt:lpstr>
      <vt:lpstr>Minimum Spanning Tree (MST)</vt:lpstr>
      <vt:lpstr>Applications</vt:lpstr>
      <vt:lpstr>Prim’s MST Algorithm</vt:lpstr>
      <vt:lpstr>Pseudocode</vt:lpstr>
      <vt:lpstr>Proof</vt:lpstr>
      <vt:lpstr>Slide 7</vt:lpstr>
      <vt:lpstr>Slide 8</vt:lpstr>
      <vt:lpstr>Kruskal’s MST Algorithm</vt:lpstr>
      <vt:lpstr>Slide 10</vt:lpstr>
      <vt:lpstr>Slide 11</vt:lpstr>
      <vt:lpstr>Announcements</vt:lpstr>
      <vt:lpstr>Single Source Shortest Path Algorithms (SSSP)</vt:lpstr>
      <vt:lpstr>Dijkstra’s Algorithm</vt:lpstr>
      <vt:lpstr>Dijkstra’s Algorithm  </vt:lpstr>
      <vt:lpstr>Pseudocode</vt:lpstr>
      <vt:lpstr>Analysis</vt:lpstr>
      <vt:lpstr>Using Heaps</vt:lpstr>
      <vt:lpstr>Observation (before proof)</vt:lpstr>
      <vt:lpstr>Proof</vt:lpstr>
      <vt:lpstr>SSSP using BFS</vt:lpstr>
      <vt:lpstr>Announcements</vt:lpstr>
      <vt:lpstr>Slide 23</vt:lpstr>
      <vt:lpstr>Slide 24</vt:lpstr>
      <vt:lpstr>Bellman-Ford  </vt:lpstr>
      <vt:lpstr>Pseudocode</vt:lpstr>
      <vt:lpstr>Analysis</vt:lpstr>
      <vt:lpstr>Topological Sort</vt:lpstr>
      <vt:lpstr>  </vt:lpstr>
      <vt:lpstr>SLIC </vt:lpstr>
      <vt:lpstr>Example</vt:lpstr>
      <vt:lpstr>Pseudocode</vt:lpstr>
      <vt:lpstr>Analysis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13</dc:title>
  <dc:creator>qiyam</dc:creator>
  <cp:lastModifiedBy>qiyam</cp:lastModifiedBy>
  <cp:revision>83</cp:revision>
  <dcterms:created xsi:type="dcterms:W3CDTF">2014-07-21T12:47:41Z</dcterms:created>
  <dcterms:modified xsi:type="dcterms:W3CDTF">2014-07-30T17:01:54Z</dcterms:modified>
</cp:coreProperties>
</file>