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290" r:id="rId11"/>
    <p:sldId id="291" r:id="rId12"/>
    <p:sldId id="292" r:id="rId13"/>
    <p:sldId id="293" r:id="rId14"/>
    <p:sldId id="271" r:id="rId15"/>
    <p:sldId id="319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6967-7F44-47C4-A502-56B984CF15E3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6967-7F44-47C4-A502-56B984CF15E3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6967-7F44-47C4-A502-56B984CF15E3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6967-7F44-47C4-A502-56B984CF15E3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6967-7F44-47C4-A502-56B984CF15E3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6967-7F44-47C4-A502-56B984CF15E3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6967-7F44-47C4-A502-56B984CF15E3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6967-7F44-47C4-A502-56B984CF15E3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6967-7F44-47C4-A502-56B984CF15E3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6967-7F44-47C4-A502-56B984CF15E3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6967-7F44-47C4-A502-56B984CF15E3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56967-7F44-47C4-A502-56B984CF15E3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Algorithm Families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programming</a:t>
            </a:r>
          </a:p>
          <a:p>
            <a:r>
              <a:rPr lang="en-US" dirty="0" smtClean="0"/>
              <a:t>Linear programming</a:t>
            </a:r>
          </a:p>
          <a:p>
            <a:r>
              <a:rPr lang="en-US" dirty="0" smtClean="0"/>
              <a:t>Genetic algorithms</a:t>
            </a:r>
          </a:p>
          <a:p>
            <a:r>
              <a:rPr lang="en-US" dirty="0" smtClean="0"/>
              <a:t>Simulated annealing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Partial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Greedy Algorithms</a:t>
            </a:r>
          </a:p>
          <a:p>
            <a:r>
              <a:rPr lang="en-US" dirty="0" smtClean="0"/>
              <a:t>Backtracking</a:t>
            </a:r>
          </a:p>
          <a:p>
            <a:r>
              <a:rPr lang="en-US" dirty="0" smtClean="0"/>
              <a:t>Approximation Algorithms</a:t>
            </a:r>
          </a:p>
          <a:p>
            <a:r>
              <a:rPr lang="en-US" dirty="0" smtClean="0"/>
              <a:t>Divide and Conquer</a:t>
            </a:r>
          </a:p>
          <a:p>
            <a:endParaRPr lang="en-US" dirty="0" smtClean="0"/>
          </a:p>
          <a:p>
            <a:r>
              <a:rPr lang="en-US" dirty="0" smtClean="0"/>
              <a:t>Families in Optimization Problems</a:t>
            </a:r>
          </a:p>
          <a:p>
            <a:pPr lvl="1"/>
            <a:r>
              <a:rPr lang="en-US" b="1" dirty="0" smtClean="0"/>
              <a:t>Dynamic programming</a:t>
            </a:r>
          </a:p>
          <a:p>
            <a:pPr lvl="1"/>
            <a:r>
              <a:rPr lang="en-US" dirty="0" smtClean="0"/>
              <a:t>Linear programming</a:t>
            </a:r>
          </a:p>
          <a:p>
            <a:pPr lvl="1"/>
            <a:r>
              <a:rPr lang="en-US" b="1" dirty="0" smtClean="0"/>
              <a:t>Genetic Algorithms</a:t>
            </a:r>
          </a:p>
          <a:p>
            <a:pPr lvl="1"/>
            <a:r>
              <a:rPr lang="en-US" dirty="0" smtClean="0"/>
              <a:t>Simulated annealing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Common Subsequence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Floyd’s Shortest Path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Annealing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Programming: 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N-Queens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905000"/>
          <a:ext cx="7162800" cy="434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0700"/>
                <a:gridCol w="1790700"/>
                <a:gridCol w="1790700"/>
                <a:gridCol w="1790700"/>
              </a:tblGrid>
              <a:tr h="1085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58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58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58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Hamiltonian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Greedy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Sets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71</Words>
  <Application>Microsoft Office PowerPoint</Application>
  <PresentationFormat>On-screen Show (4:3)</PresentationFormat>
  <Paragraphs>37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Topic 14</vt:lpstr>
      <vt:lpstr>A Partial List</vt:lpstr>
      <vt:lpstr>Backtracking</vt:lpstr>
      <vt:lpstr>N-Queens</vt:lpstr>
      <vt:lpstr>Hamiltonian Cycle</vt:lpstr>
      <vt:lpstr>Greedy Algorithms</vt:lpstr>
      <vt:lpstr>Examples</vt:lpstr>
      <vt:lpstr>Slide 8</vt:lpstr>
      <vt:lpstr>Slide 9</vt:lpstr>
      <vt:lpstr>Approximation Algorithms</vt:lpstr>
      <vt:lpstr>Slide 11</vt:lpstr>
      <vt:lpstr>Slide 12</vt:lpstr>
      <vt:lpstr>Slide 13</vt:lpstr>
      <vt:lpstr>Slide 14</vt:lpstr>
      <vt:lpstr>Divide and Conquer</vt:lpstr>
      <vt:lpstr>Optimization problems</vt:lpstr>
      <vt:lpstr>Dynamic Programming</vt:lpstr>
      <vt:lpstr>Slide 18</vt:lpstr>
      <vt:lpstr>Slide 19</vt:lpstr>
      <vt:lpstr>Longest Common Subsequence</vt:lpstr>
      <vt:lpstr>Slide 21</vt:lpstr>
      <vt:lpstr>Slide 22</vt:lpstr>
      <vt:lpstr>Floyd’s Shortest Path Algorithm</vt:lpstr>
      <vt:lpstr>Slide 24</vt:lpstr>
      <vt:lpstr>Slide 25</vt:lpstr>
      <vt:lpstr>Linear Programming</vt:lpstr>
      <vt:lpstr>Slide 27</vt:lpstr>
      <vt:lpstr>Simulated Annealing</vt:lpstr>
      <vt:lpstr>Slide 29</vt:lpstr>
      <vt:lpstr>Genetic Programming</vt:lpstr>
      <vt:lpstr>Genetic Programming: Profiling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14</dc:title>
  <dc:creator>qiyam</dc:creator>
  <cp:lastModifiedBy>qiyam</cp:lastModifiedBy>
  <cp:revision>33</cp:revision>
  <dcterms:created xsi:type="dcterms:W3CDTF">2014-07-30T03:49:04Z</dcterms:created>
  <dcterms:modified xsi:type="dcterms:W3CDTF">2014-07-30T17:24:07Z</dcterms:modified>
</cp:coreProperties>
</file>