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312" r:id="rId4"/>
    <p:sldId id="313" r:id="rId5"/>
    <p:sldId id="314" r:id="rId6"/>
    <p:sldId id="324" r:id="rId7"/>
    <p:sldId id="325" r:id="rId8"/>
    <p:sldId id="328" r:id="rId9"/>
    <p:sldId id="327" r:id="rId10"/>
    <p:sldId id="290" r:id="rId11"/>
    <p:sldId id="291" r:id="rId12"/>
    <p:sldId id="292" r:id="rId13"/>
    <p:sldId id="293" r:id="rId14"/>
    <p:sldId id="271" r:id="rId15"/>
    <p:sldId id="319" r:id="rId16"/>
    <p:sldId id="326" r:id="rId17"/>
    <p:sldId id="320" r:id="rId18"/>
    <p:sldId id="321" r:id="rId19"/>
    <p:sldId id="322" r:id="rId20"/>
    <p:sldId id="323" r:id="rId21"/>
    <p:sldId id="329" r:id="rId22"/>
    <p:sldId id="330" r:id="rId23"/>
    <p:sldId id="331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6967-7F44-47C4-A502-56B984CF15E3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DD3F-8F97-44A8-A847-36A73430B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Algorithm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Sets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Partial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Greedy Algorithms</a:t>
            </a:r>
          </a:p>
          <a:p>
            <a:r>
              <a:rPr lang="en-US" dirty="0" smtClean="0"/>
              <a:t>Backtracking</a:t>
            </a:r>
          </a:p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Divide and Conquer</a:t>
            </a:r>
          </a:p>
          <a:p>
            <a:endParaRPr lang="en-US" dirty="0" smtClean="0"/>
          </a:p>
          <a:p>
            <a:r>
              <a:rPr lang="en-US" dirty="0" smtClean="0"/>
              <a:t>Families in Optimization Problems</a:t>
            </a:r>
          </a:p>
          <a:p>
            <a:pPr lvl="1"/>
            <a:r>
              <a:rPr lang="en-US" b="1" dirty="0" smtClean="0"/>
              <a:t>Dynamic programming</a:t>
            </a:r>
          </a:p>
          <a:p>
            <a:pPr lvl="1"/>
            <a:r>
              <a:rPr lang="en-US" dirty="0" smtClean="0"/>
              <a:t>Linear programming</a:t>
            </a:r>
          </a:p>
          <a:p>
            <a:pPr lvl="1"/>
            <a:r>
              <a:rPr lang="en-US" b="1" dirty="0" smtClean="0"/>
              <a:t>Genetic Algorithms</a:t>
            </a:r>
          </a:p>
          <a:p>
            <a:pPr lvl="1"/>
            <a:r>
              <a:rPr lang="en-US" dirty="0" smtClean="0"/>
              <a:t>Simulated annealing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</a:p>
          <a:p>
            <a:r>
              <a:rPr lang="en-US" dirty="0" smtClean="0"/>
              <a:t>Linear programming</a:t>
            </a:r>
          </a:p>
          <a:p>
            <a:r>
              <a:rPr lang="en-US" dirty="0" smtClean="0"/>
              <a:t>Genetic algorithms</a:t>
            </a:r>
          </a:p>
          <a:p>
            <a:r>
              <a:rPr lang="en-US" dirty="0" smtClean="0"/>
              <a:t>Simulated annealing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Shortest Path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Programming: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N-Queens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905000"/>
          <a:ext cx="71628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/>
                <a:gridCol w="1790700"/>
                <a:gridCol w="1790700"/>
                <a:gridCol w="1790700"/>
              </a:tblGrid>
              <a:tr h="1085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is due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Maze Generation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3" y="1397000"/>
          <a:ext cx="6781796" cy="5003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28"/>
                <a:gridCol w="968828"/>
                <a:gridCol w="968828"/>
                <a:gridCol w="968828"/>
                <a:gridCol w="968828"/>
                <a:gridCol w="968828"/>
                <a:gridCol w="968828"/>
              </a:tblGrid>
              <a:tr h="714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600" y="1219200"/>
          <a:ext cx="5867400" cy="403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5800"/>
                <a:gridCol w="1955800"/>
                <a:gridCol w="1955800"/>
              </a:tblGrid>
              <a:tr h="13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6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6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990600"/>
          <a:ext cx="6781796" cy="5003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828"/>
                <a:gridCol w="968828"/>
                <a:gridCol w="968828"/>
                <a:gridCol w="968828"/>
                <a:gridCol w="968828"/>
                <a:gridCol w="968828"/>
                <a:gridCol w="968828"/>
              </a:tblGrid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482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+</a:t>
                      </a:r>
                      <a:endParaRPr lang="en-US" sz="3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130</Words>
  <Application>Microsoft Office PowerPoint</Application>
  <PresentationFormat>On-screen Show (4:3)</PresentationFormat>
  <Paragraphs>91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Topic 14</vt:lpstr>
      <vt:lpstr>A Partial List</vt:lpstr>
      <vt:lpstr>Backtracking</vt:lpstr>
      <vt:lpstr>N-Queens</vt:lpstr>
      <vt:lpstr>Hamiltonian Cycle</vt:lpstr>
      <vt:lpstr>Announcements</vt:lpstr>
      <vt:lpstr>Maze Generation</vt:lpstr>
      <vt:lpstr>Slide 8</vt:lpstr>
      <vt:lpstr>Slide 9</vt:lpstr>
      <vt:lpstr>Approximation Algorithms</vt:lpstr>
      <vt:lpstr>Slide 11</vt:lpstr>
      <vt:lpstr>Slide 12</vt:lpstr>
      <vt:lpstr>Slide 13</vt:lpstr>
      <vt:lpstr>Slide 14</vt:lpstr>
      <vt:lpstr>Divide and Conquer</vt:lpstr>
      <vt:lpstr>Randomized Algorithms</vt:lpstr>
      <vt:lpstr>Greedy Algorithms</vt:lpstr>
      <vt:lpstr>Examples</vt:lpstr>
      <vt:lpstr>Making Change</vt:lpstr>
      <vt:lpstr>Slide 20</vt:lpstr>
      <vt:lpstr>Slide 21</vt:lpstr>
      <vt:lpstr>Slide 22</vt:lpstr>
      <vt:lpstr>Slide 23</vt:lpstr>
      <vt:lpstr>Optimization problems</vt:lpstr>
      <vt:lpstr>Dynamic Programming</vt:lpstr>
      <vt:lpstr>Slide 26</vt:lpstr>
      <vt:lpstr>Slide 27</vt:lpstr>
      <vt:lpstr>Longest Common Subsequence</vt:lpstr>
      <vt:lpstr>Slide 29</vt:lpstr>
      <vt:lpstr>Slide 30</vt:lpstr>
      <vt:lpstr>Floyd’s Shortest Path Algorithm</vt:lpstr>
      <vt:lpstr>Slide 32</vt:lpstr>
      <vt:lpstr>Slide 33</vt:lpstr>
      <vt:lpstr>Linear Programming</vt:lpstr>
      <vt:lpstr>Slide 35</vt:lpstr>
      <vt:lpstr>Simulated Annealing</vt:lpstr>
      <vt:lpstr>Slide 37</vt:lpstr>
      <vt:lpstr>Genetic Programming</vt:lpstr>
      <vt:lpstr>Genetic Programming: Profiling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14</dc:title>
  <dc:creator>qiyam</dc:creator>
  <cp:lastModifiedBy>qiyam</cp:lastModifiedBy>
  <cp:revision>56</cp:revision>
  <dcterms:created xsi:type="dcterms:W3CDTF">2014-07-30T03:49:04Z</dcterms:created>
  <dcterms:modified xsi:type="dcterms:W3CDTF">2014-07-31T18:06:32Z</dcterms:modified>
</cp:coreProperties>
</file>