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75" r:id="rId5"/>
    <p:sldId id="276" r:id="rId6"/>
    <p:sldId id="277" r:id="rId7"/>
    <p:sldId id="278" r:id="rId8"/>
    <p:sldId id="279" r:id="rId9"/>
    <p:sldId id="280" r:id="rId10"/>
    <p:sldId id="283" r:id="rId11"/>
    <p:sldId id="281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5EAA-3BB9-418F-8F36-62E666E0D29A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3E47-7E71-4291-A8A5-52C580AF2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5EAA-3BB9-418F-8F36-62E666E0D29A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3E47-7E71-4291-A8A5-52C580AF2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5EAA-3BB9-418F-8F36-62E666E0D29A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3E47-7E71-4291-A8A5-52C580AF2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5EAA-3BB9-418F-8F36-62E666E0D29A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3E47-7E71-4291-A8A5-52C580AF2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5EAA-3BB9-418F-8F36-62E666E0D29A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3E47-7E71-4291-A8A5-52C580AF2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5EAA-3BB9-418F-8F36-62E666E0D29A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3E47-7E71-4291-A8A5-52C580AF2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5EAA-3BB9-418F-8F36-62E666E0D29A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3E47-7E71-4291-A8A5-52C580AF2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5EAA-3BB9-418F-8F36-62E666E0D29A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3E47-7E71-4291-A8A5-52C580AF2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5EAA-3BB9-418F-8F36-62E666E0D29A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3E47-7E71-4291-A8A5-52C580AF2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5EAA-3BB9-418F-8F36-62E666E0D29A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3E47-7E71-4291-A8A5-52C580AF2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5EAA-3BB9-418F-8F36-62E666E0D29A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03E47-7E71-4291-A8A5-52C580AF2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F5EAA-3BB9-418F-8F36-62E666E0D29A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03E47-7E71-4291-A8A5-52C580AF2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Automata, Grammar, </a:t>
            </a:r>
          </a:p>
          <a:p>
            <a:r>
              <a:rPr lang="en-US" dirty="0" smtClean="0"/>
              <a:t>and Finite State Machines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Survey!</a:t>
            </a:r>
          </a:p>
          <a:p>
            <a:endParaRPr lang="en-US" dirty="0" smtClean="0"/>
          </a:p>
          <a:p>
            <a:r>
              <a:rPr lang="en-US" dirty="0" smtClean="0"/>
              <a:t>No office hours today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River-crossing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Computer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4724400"/>
          <a:ext cx="8229600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84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 of DFA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19400" y="3429000"/>
          <a:ext cx="5943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Grammar/Language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38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Topic 15</vt:lpstr>
      <vt:lpstr>What is an Algorithm?</vt:lpstr>
      <vt:lpstr>Limited Computer Example</vt:lpstr>
      <vt:lpstr>Representations</vt:lpstr>
      <vt:lpstr>Formal definition of DFA</vt:lpstr>
      <vt:lpstr>Example</vt:lpstr>
      <vt:lpstr>Graph representation</vt:lpstr>
      <vt:lpstr>Grammar/Language</vt:lpstr>
      <vt:lpstr>More Examples</vt:lpstr>
      <vt:lpstr>Announcements</vt:lpstr>
      <vt:lpstr>River-crossing problem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63</cp:revision>
  <dcterms:created xsi:type="dcterms:W3CDTF">2014-07-30T13:26:29Z</dcterms:created>
  <dcterms:modified xsi:type="dcterms:W3CDTF">2014-08-07T16:10:39Z</dcterms:modified>
</cp:coreProperties>
</file>