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7" r:id="rId5"/>
    <p:sldId id="263" r:id="rId6"/>
    <p:sldId id="258" r:id="rId7"/>
    <p:sldId id="261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D108-87A9-4BAD-B0CC-17C2A0BC43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604-C3B0-4559-B4E6-BC527A0B1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D108-87A9-4BAD-B0CC-17C2A0BC43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604-C3B0-4559-B4E6-BC527A0B1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D108-87A9-4BAD-B0CC-17C2A0BC43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604-C3B0-4559-B4E6-BC527A0B1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D108-87A9-4BAD-B0CC-17C2A0BC43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604-C3B0-4559-B4E6-BC527A0B1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D108-87A9-4BAD-B0CC-17C2A0BC43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604-C3B0-4559-B4E6-BC527A0B1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D108-87A9-4BAD-B0CC-17C2A0BC43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604-C3B0-4559-B4E6-BC527A0B1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D108-87A9-4BAD-B0CC-17C2A0BC43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604-C3B0-4559-B4E6-BC527A0B1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D108-87A9-4BAD-B0CC-17C2A0BC43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604-C3B0-4559-B4E6-BC527A0B1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D108-87A9-4BAD-B0CC-17C2A0BC43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604-C3B0-4559-B4E6-BC527A0B1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D108-87A9-4BAD-B0CC-17C2A0BC43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604-C3B0-4559-B4E6-BC527A0B1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D108-87A9-4BAD-B0CC-17C2A0BC43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604-C3B0-4559-B4E6-BC527A0B1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8D108-87A9-4BAD-B0CC-17C2A0BC438B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F3604-C3B0-4559-B4E6-BC527A0B1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Complexity Theory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TCE + Survey</a:t>
            </a:r>
          </a:p>
          <a:p>
            <a:endParaRPr lang="en-US" dirty="0"/>
          </a:p>
          <a:p>
            <a:r>
              <a:rPr lang="en-US" dirty="0" smtClean="0"/>
              <a:t>Final on Wednesday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Uncomputable</a:t>
            </a:r>
            <a:r>
              <a:rPr lang="en-US" dirty="0" smtClean="0"/>
              <a:t>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are decision problems: answer to problem is “yes” or “no”.</a:t>
            </a:r>
          </a:p>
          <a:p>
            <a:r>
              <a:rPr lang="en-US" dirty="0" smtClean="0"/>
              <a:t>P: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NP: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= NP or P is a subset of NP?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Implication?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hard as the hardest problems in NP</a:t>
            </a:r>
          </a:p>
          <a:p>
            <a:endParaRPr lang="en-US" dirty="0"/>
          </a:p>
          <a:p>
            <a:r>
              <a:rPr lang="en-US" dirty="0" smtClean="0"/>
              <a:t>Every problem can be reduced to NP-complete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67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Topic 17</vt:lpstr>
      <vt:lpstr>Announcements</vt:lpstr>
      <vt:lpstr>Uncomputable problems</vt:lpstr>
      <vt:lpstr>P vs NP</vt:lpstr>
      <vt:lpstr>P = NP or P is a subset of NP?</vt:lpstr>
      <vt:lpstr>Reductions</vt:lpstr>
      <vt:lpstr>NP-Complete</vt:lpstr>
      <vt:lpstr>NP-Hard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27</cp:revision>
  <dcterms:created xsi:type="dcterms:W3CDTF">2014-08-11T11:55:42Z</dcterms:created>
  <dcterms:modified xsi:type="dcterms:W3CDTF">2014-08-11T16:33:36Z</dcterms:modified>
</cp:coreProperties>
</file>