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70" r:id="rId8"/>
    <p:sldId id="271" r:id="rId9"/>
    <p:sldId id="272" r:id="rId10"/>
    <p:sldId id="273" r:id="rId11"/>
    <p:sldId id="274" r:id="rId12"/>
    <p:sldId id="275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5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CA8B-DD7D-459E-A396-B0F7605C0FA6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C7514-06DD-4328-A9B7-979958755C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CA8B-DD7D-459E-A396-B0F7605C0FA6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C7514-06DD-4328-A9B7-979958755C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CA8B-DD7D-459E-A396-B0F7605C0FA6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C7514-06DD-4328-A9B7-979958755C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CA8B-DD7D-459E-A396-B0F7605C0FA6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C7514-06DD-4328-A9B7-979958755C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CA8B-DD7D-459E-A396-B0F7605C0FA6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C7514-06DD-4328-A9B7-979958755C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CA8B-DD7D-459E-A396-B0F7605C0FA6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C7514-06DD-4328-A9B7-979958755C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CA8B-DD7D-459E-A396-B0F7605C0FA6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C7514-06DD-4328-A9B7-979958755C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CA8B-DD7D-459E-A396-B0F7605C0FA6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C7514-06DD-4328-A9B7-979958755C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CA8B-DD7D-459E-A396-B0F7605C0FA6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C7514-06DD-4328-A9B7-979958755C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CA8B-DD7D-459E-A396-B0F7605C0FA6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C7514-06DD-4328-A9B7-979958755C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CA8B-DD7D-459E-A396-B0F7605C0FA6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C7514-06DD-4328-A9B7-979958755C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3CA8B-DD7D-459E-A396-B0F7605C0FA6}" type="datetimeFigureOut">
              <a:rPr lang="en-US" smtClean="0"/>
              <a:pPr/>
              <a:t>8/11/2014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C7514-06DD-4328-A9B7-979958755C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Final Review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2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143000"/>
            <a:ext cx="167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A4</a:t>
            </a:r>
            <a:endParaRPr lang="en-US" sz="5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4000" y="1397000"/>
          <a:ext cx="7010402" cy="533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1486"/>
                <a:gridCol w="1001486"/>
                <a:gridCol w="1001486"/>
                <a:gridCol w="1001486"/>
                <a:gridCol w="1001486"/>
                <a:gridCol w="1001486"/>
                <a:gridCol w="1001486"/>
              </a:tblGrid>
              <a:tr h="747486"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1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2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3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4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5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6</a:t>
                      </a:r>
                      <a:endParaRPr lang="en-US" sz="4400" dirty="0"/>
                    </a:p>
                  </a:txBody>
                  <a:tcPr/>
                </a:tc>
              </a:tr>
              <a:tr h="747486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1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</a:tr>
              <a:tr h="747486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2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</a:tr>
              <a:tr h="747486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3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</a:tr>
              <a:tr h="747486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4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</a:tr>
              <a:tr h="747486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5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</a:tr>
              <a:tr h="747486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6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2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143000"/>
            <a:ext cx="167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A5</a:t>
            </a:r>
            <a:endParaRPr lang="en-US" sz="5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4000" y="1397000"/>
          <a:ext cx="7010402" cy="533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1486"/>
                <a:gridCol w="1001486"/>
                <a:gridCol w="1001486"/>
                <a:gridCol w="1001486"/>
                <a:gridCol w="1001486"/>
                <a:gridCol w="1001486"/>
                <a:gridCol w="1001486"/>
              </a:tblGrid>
              <a:tr h="747486"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1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2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3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4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5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6</a:t>
                      </a:r>
                      <a:endParaRPr lang="en-US" sz="4400" dirty="0"/>
                    </a:p>
                  </a:txBody>
                  <a:tcPr/>
                </a:tc>
              </a:tr>
              <a:tr h="747486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1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</a:tr>
              <a:tr h="747486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2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</a:tr>
              <a:tr h="747486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3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</a:tr>
              <a:tr h="747486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4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</a:tr>
              <a:tr h="747486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5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</a:tr>
              <a:tr h="747486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6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2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143000"/>
            <a:ext cx="167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A6</a:t>
            </a:r>
            <a:endParaRPr lang="en-US" sz="5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4000" y="1397000"/>
          <a:ext cx="7010402" cy="533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1486"/>
                <a:gridCol w="1001486"/>
                <a:gridCol w="1001486"/>
                <a:gridCol w="1001486"/>
                <a:gridCol w="1001486"/>
                <a:gridCol w="1001486"/>
                <a:gridCol w="1001486"/>
              </a:tblGrid>
              <a:tr h="747486"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1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2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3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4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5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6</a:t>
                      </a:r>
                      <a:endParaRPr lang="en-US" sz="4400" dirty="0"/>
                    </a:p>
                  </a:txBody>
                  <a:tcPr/>
                </a:tc>
              </a:tr>
              <a:tr h="747486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1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</a:tr>
              <a:tr h="747486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2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</a:tr>
              <a:tr h="747486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3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</a:tr>
              <a:tr h="747486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4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</a:tr>
              <a:tr h="747486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5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</a:tr>
              <a:tr h="747486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6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2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143000"/>
            <a:ext cx="167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A0</a:t>
            </a:r>
            <a:endParaRPr lang="en-US" sz="5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4000" y="1397000"/>
          <a:ext cx="7010402" cy="533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1486"/>
                <a:gridCol w="1001486"/>
                <a:gridCol w="1001486"/>
                <a:gridCol w="1001486"/>
                <a:gridCol w="1001486"/>
                <a:gridCol w="1001486"/>
                <a:gridCol w="1001486"/>
              </a:tblGrid>
              <a:tr h="747486"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1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2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3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4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5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6</a:t>
                      </a:r>
                      <a:endParaRPr lang="en-US" sz="4400" dirty="0"/>
                    </a:p>
                  </a:txBody>
                  <a:tcPr/>
                </a:tc>
              </a:tr>
              <a:tr h="747486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1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</a:tr>
              <a:tr h="747486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2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</a:tr>
              <a:tr h="747486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3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</a:tr>
              <a:tr h="747486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4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</a:tr>
              <a:tr h="747486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5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</a:tr>
              <a:tr h="747486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6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2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143000"/>
            <a:ext cx="167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A1</a:t>
            </a:r>
            <a:endParaRPr lang="en-US" sz="5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4000" y="1397000"/>
          <a:ext cx="7010402" cy="533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1486"/>
                <a:gridCol w="1001486"/>
                <a:gridCol w="1001486"/>
                <a:gridCol w="1001486"/>
                <a:gridCol w="1001486"/>
                <a:gridCol w="1001486"/>
                <a:gridCol w="1001486"/>
              </a:tblGrid>
              <a:tr h="747486"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1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2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3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4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5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6</a:t>
                      </a:r>
                      <a:endParaRPr lang="en-US" sz="4400" dirty="0"/>
                    </a:p>
                  </a:txBody>
                  <a:tcPr/>
                </a:tc>
              </a:tr>
              <a:tr h="747486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1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</a:tr>
              <a:tr h="747486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2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</a:tr>
              <a:tr h="747486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3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</a:tr>
              <a:tr h="747486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4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</a:tr>
              <a:tr h="747486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5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</a:tr>
              <a:tr h="747486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6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2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143000"/>
            <a:ext cx="167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A2</a:t>
            </a:r>
            <a:endParaRPr lang="en-US" sz="5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4000" y="1397000"/>
          <a:ext cx="7010402" cy="533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1486"/>
                <a:gridCol w="1001486"/>
                <a:gridCol w="1001486"/>
                <a:gridCol w="1001486"/>
                <a:gridCol w="1001486"/>
                <a:gridCol w="1001486"/>
                <a:gridCol w="1001486"/>
              </a:tblGrid>
              <a:tr h="747486"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1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2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3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4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5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6</a:t>
                      </a:r>
                      <a:endParaRPr lang="en-US" sz="4400" dirty="0"/>
                    </a:p>
                  </a:txBody>
                  <a:tcPr/>
                </a:tc>
              </a:tr>
              <a:tr h="747486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1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</a:tr>
              <a:tr h="747486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2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</a:tr>
              <a:tr h="747486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3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</a:tr>
              <a:tr h="747486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4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</a:tr>
              <a:tr h="747486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5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</a:tr>
              <a:tr h="747486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6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2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143000"/>
            <a:ext cx="167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A3</a:t>
            </a:r>
            <a:endParaRPr lang="en-US" sz="5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4000" y="1397000"/>
          <a:ext cx="7010402" cy="533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1486"/>
                <a:gridCol w="1001486"/>
                <a:gridCol w="1001486"/>
                <a:gridCol w="1001486"/>
                <a:gridCol w="1001486"/>
                <a:gridCol w="1001486"/>
                <a:gridCol w="1001486"/>
              </a:tblGrid>
              <a:tr h="747486"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1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2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3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4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5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6</a:t>
                      </a:r>
                      <a:endParaRPr lang="en-US" sz="4400" dirty="0"/>
                    </a:p>
                  </a:txBody>
                  <a:tcPr/>
                </a:tc>
              </a:tr>
              <a:tr h="747486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1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</a:tr>
              <a:tr h="747486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2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</a:tr>
              <a:tr h="747486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3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</a:tr>
              <a:tr h="747486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4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</a:tr>
              <a:tr h="747486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5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</a:tr>
              <a:tr h="747486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6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108</Words>
  <Application>Microsoft Office PowerPoint</Application>
  <PresentationFormat>On-screen Show (4:3)</PresentationFormat>
  <Paragraphs>99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Final Review 1</vt:lpstr>
      <vt:lpstr>Slide 2</vt:lpstr>
      <vt:lpstr>Slide 3</vt:lpstr>
      <vt:lpstr>Slide 4</vt:lpstr>
      <vt:lpstr>Slide 5</vt:lpstr>
      <vt:lpstr>Problem 2</vt:lpstr>
      <vt:lpstr>Problem 2</vt:lpstr>
      <vt:lpstr>Problem 2</vt:lpstr>
      <vt:lpstr>Problem 2</vt:lpstr>
      <vt:lpstr>Problem 2</vt:lpstr>
      <vt:lpstr>Problem 2</vt:lpstr>
      <vt:lpstr>Problem 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qiyam</dc:creator>
  <cp:lastModifiedBy>qiyam</cp:lastModifiedBy>
  <cp:revision>7</cp:revision>
  <dcterms:created xsi:type="dcterms:W3CDTF">2014-08-11T11:56:22Z</dcterms:created>
  <dcterms:modified xsi:type="dcterms:W3CDTF">2014-08-11T17:33:53Z</dcterms:modified>
</cp:coreProperties>
</file>