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embeddedFontLst>
    <p:embeddedFont>
      <p:font typeface="Calibri" pitchFamily="34" charset="0"/>
      <p:regular r:id="rId23"/>
      <p:bold r:id="rId24"/>
      <p:italic r:id="rId25"/>
      <p:boldItalic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693-6590-4E98-9CC7-5BB2BD333870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E811-E8D9-4A59-BA4D-C2429762D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693-6590-4E98-9CC7-5BB2BD333870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E811-E8D9-4A59-BA4D-C2429762D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693-6590-4E98-9CC7-5BB2BD333870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E811-E8D9-4A59-BA4D-C2429762D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693-6590-4E98-9CC7-5BB2BD333870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E811-E8D9-4A59-BA4D-C2429762D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693-6590-4E98-9CC7-5BB2BD333870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E811-E8D9-4A59-BA4D-C2429762D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693-6590-4E98-9CC7-5BB2BD333870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E811-E8D9-4A59-BA4D-C2429762D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693-6590-4E98-9CC7-5BB2BD333870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E811-E8D9-4A59-BA4D-C2429762D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693-6590-4E98-9CC7-5BB2BD333870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E811-E8D9-4A59-BA4D-C2429762D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693-6590-4E98-9CC7-5BB2BD333870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E811-E8D9-4A59-BA4D-C2429762D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693-6590-4E98-9CC7-5BB2BD333870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E811-E8D9-4A59-BA4D-C2429762D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E693-6590-4E98-9CC7-5BB2BD333870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E811-E8D9-4A59-BA4D-C2429762D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6E693-6590-4E98-9CC7-5BB2BD333870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DE811-E8D9-4A59-BA4D-C2429762DA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1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</Words>
  <Application>Microsoft Office PowerPoint</Application>
  <PresentationFormat>On-screen Show (4:3)</PresentationFormat>
  <Paragraphs>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Midterm 1 Review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7</cp:revision>
  <dcterms:created xsi:type="dcterms:W3CDTF">2014-06-25T14:49:07Z</dcterms:created>
  <dcterms:modified xsi:type="dcterms:W3CDTF">2014-06-25T17:26:52Z</dcterms:modified>
</cp:coreProperties>
</file>